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257" r:id="rId3"/>
    <p:sldId id="259" r:id="rId5"/>
    <p:sldId id="260" r:id="rId6"/>
    <p:sldId id="654" r:id="rId7"/>
    <p:sldId id="261" r:id="rId8"/>
    <p:sldId id="781" r:id="rId9"/>
    <p:sldId id="262" r:id="rId10"/>
    <p:sldId id="765" r:id="rId11"/>
    <p:sldId id="495" r:id="rId12"/>
    <p:sldId id="263" r:id="rId13"/>
    <p:sldId id="661" r:id="rId14"/>
    <p:sldId id="788" r:id="rId15"/>
  </p:sldIdLst>
  <p:sldSz cx="12192000" cy="6858000"/>
  <p:notesSz cx="6858000" cy="9144000"/>
  <p:embeddedFontLst>
    <p:embeddedFont>
      <p:font typeface="华文楷体" panose="02010600040101010101" charset="-122"/>
      <p:regular r:id="rId21"/>
    </p:embeddedFont>
    <p:embeddedFont>
      <p:font typeface="等线" panose="02010600030101010101" charset="-122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  <p:embeddedFont>
      <p:font typeface="纤黑体" panose="02000000000000000000" charset="-122"/>
      <p:regular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b21cn" initials="xb21cn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D15E"/>
    <a:srgbClr val="042542"/>
    <a:srgbClr val="26455D"/>
    <a:srgbClr val="022744"/>
    <a:srgbClr val="8FD04B"/>
    <a:srgbClr val="0096A3"/>
    <a:srgbClr val="7FC638"/>
    <a:srgbClr val="8ECE45"/>
    <a:srgbClr val="F8F8F8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8" autoAdjust="0"/>
    <p:restoredTop sz="94660"/>
  </p:normalViewPr>
  <p:slideViewPr>
    <p:cSldViewPr snapToGrid="0">
      <p:cViewPr>
        <p:scale>
          <a:sx n="50" d="100"/>
          <a:sy n="50" d="100"/>
        </p:scale>
        <p:origin x="2748" y="1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gs" Target="tags/tag1.xml"/><Relationship Id="rId27" Type="http://schemas.openxmlformats.org/officeDocument/2006/relationships/font" Target="fonts/font7.fntdata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A2215-1C0F-41BD-A41E-690C6A7BE8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DFD7D-A74A-406C-9F8D-381CFE8666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397513" y="-349394"/>
            <a:ext cx="12922961" cy="8010758"/>
            <a:chOff x="-368303" y="-363999"/>
            <a:chExt cx="12922961" cy="8010758"/>
          </a:xfrm>
        </p:grpSpPr>
        <p:sp>
          <p:nvSpPr>
            <p:cNvPr id="38" name="矩形 37"/>
            <p:cNvSpPr/>
            <p:nvPr/>
          </p:nvSpPr>
          <p:spPr>
            <a:xfrm flipH="1" flipV="1">
              <a:off x="12200872" y="4081233"/>
              <a:ext cx="353786" cy="3098800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9" name="组合 38"/>
            <p:cNvGrpSpPr/>
            <p:nvPr/>
          </p:nvGrpSpPr>
          <p:grpSpPr>
            <a:xfrm flipH="1" flipV="1">
              <a:off x="-368303" y="-363999"/>
              <a:ext cx="12592594" cy="3132365"/>
              <a:chOff x="-29032" y="4100284"/>
              <a:chExt cx="12592594" cy="3132365"/>
            </a:xfrm>
          </p:grpSpPr>
          <p:sp>
            <p:nvSpPr>
              <p:cNvPr id="40" name="任意多边形: 形状 39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 flipH="1" flipV="1">
                <a:off x="-1125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 flipH="1" flipV="1">
                <a:off x="-22138" y="5287735"/>
                <a:ext cx="10426700" cy="1619250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6" name="矩形 45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矩形 46"/>
              <p:cNvSpPr/>
              <p:nvPr/>
            </p:nvSpPr>
            <p:spPr>
              <a:xfrm rot="5400000" flipH="1" flipV="1">
                <a:off x="6073220" y="776611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任意多边形: 形状 47"/>
            <p:cNvSpPr/>
            <p:nvPr/>
          </p:nvSpPr>
          <p:spPr>
            <a:xfrm flipH="1" flipV="1">
              <a:off x="-31496" y="4829756"/>
              <a:ext cx="5301343" cy="2053641"/>
            </a:xfrm>
            <a:custGeom>
              <a:avLst/>
              <a:gdLst>
                <a:gd name="connsiteX0" fmla="*/ 5921828 w 5936343"/>
                <a:gd name="connsiteY0" fmla="*/ 827314 h 2394857"/>
                <a:gd name="connsiteX1" fmla="*/ 5921828 w 5936343"/>
                <a:gd name="connsiteY1" fmla="*/ 1407885 h 2394857"/>
                <a:gd name="connsiteX2" fmla="*/ 3164114 w 5936343"/>
                <a:gd name="connsiteY2" fmla="*/ 2394857 h 2394857"/>
                <a:gd name="connsiteX3" fmla="*/ 0 w 5936343"/>
                <a:gd name="connsiteY3" fmla="*/ 1190171 h 2394857"/>
                <a:gd name="connsiteX4" fmla="*/ 5660571 w 5936343"/>
                <a:gd name="connsiteY4" fmla="*/ 0 h 2394857"/>
                <a:gd name="connsiteX5" fmla="*/ 5936343 w 5936343"/>
                <a:gd name="connsiteY5" fmla="*/ 1161143 h 2394857"/>
                <a:gd name="connsiteX0-1" fmla="*/ 5921828 w 5936343"/>
                <a:gd name="connsiteY0-2" fmla="*/ 827314 h 2415537"/>
                <a:gd name="connsiteX1-3" fmla="*/ 5921828 w 5936343"/>
                <a:gd name="connsiteY1-4" fmla="*/ 1407885 h 2415537"/>
                <a:gd name="connsiteX2-5" fmla="*/ 4126139 w 5936343"/>
                <a:gd name="connsiteY2-6" fmla="*/ 2415537 h 2415537"/>
                <a:gd name="connsiteX3-7" fmla="*/ 0 w 5936343"/>
                <a:gd name="connsiteY3-8" fmla="*/ 1190171 h 2415537"/>
                <a:gd name="connsiteX4-9" fmla="*/ 5660571 w 5936343"/>
                <a:gd name="connsiteY4-10" fmla="*/ 0 h 2415537"/>
                <a:gd name="connsiteX5-11" fmla="*/ 5936343 w 5936343"/>
                <a:gd name="connsiteY5-12" fmla="*/ 1161143 h 2415537"/>
                <a:gd name="connsiteX0-13" fmla="*/ 5921828 w 5936343"/>
                <a:gd name="connsiteY0-14" fmla="*/ 827314 h 2229413"/>
                <a:gd name="connsiteX1-15" fmla="*/ 5921828 w 5936343"/>
                <a:gd name="connsiteY1-16" fmla="*/ 1407885 h 2229413"/>
                <a:gd name="connsiteX2-17" fmla="*/ 4116614 w 5936343"/>
                <a:gd name="connsiteY2-18" fmla="*/ 2229413 h 2229413"/>
                <a:gd name="connsiteX3-19" fmla="*/ 0 w 5936343"/>
                <a:gd name="connsiteY3-20" fmla="*/ 1190171 h 2229413"/>
                <a:gd name="connsiteX4-21" fmla="*/ 5660571 w 5936343"/>
                <a:gd name="connsiteY4-22" fmla="*/ 0 h 2229413"/>
                <a:gd name="connsiteX5-23" fmla="*/ 5936343 w 5936343"/>
                <a:gd name="connsiteY5-24" fmla="*/ 1161143 h 2229413"/>
                <a:gd name="connsiteX0-25" fmla="*/ 5286828 w 5301343"/>
                <a:gd name="connsiteY0-26" fmla="*/ 827314 h 2229413"/>
                <a:gd name="connsiteX1-27" fmla="*/ 5286828 w 5301343"/>
                <a:gd name="connsiteY1-28" fmla="*/ 1407885 h 2229413"/>
                <a:gd name="connsiteX2-29" fmla="*/ 3481614 w 5301343"/>
                <a:gd name="connsiteY2-30" fmla="*/ 2229413 h 2229413"/>
                <a:gd name="connsiteX3-31" fmla="*/ 0 w 5301343"/>
                <a:gd name="connsiteY3-32" fmla="*/ 1155703 h 2229413"/>
                <a:gd name="connsiteX4-33" fmla="*/ 5025571 w 5301343"/>
                <a:gd name="connsiteY4-34" fmla="*/ 0 h 2229413"/>
                <a:gd name="connsiteX5-35" fmla="*/ 5301343 w 5301343"/>
                <a:gd name="connsiteY5-36" fmla="*/ 1161143 h 222941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301343" h="2229413">
                  <a:moveTo>
                    <a:pt x="5286828" y="827314"/>
                  </a:moveTo>
                  <a:lnTo>
                    <a:pt x="5286828" y="1407885"/>
                  </a:lnTo>
                  <a:lnTo>
                    <a:pt x="3481614" y="2229413"/>
                  </a:lnTo>
                  <a:lnTo>
                    <a:pt x="0" y="1155703"/>
                  </a:lnTo>
                  <a:lnTo>
                    <a:pt x="5025571" y="0"/>
                  </a:lnTo>
                  <a:lnTo>
                    <a:pt x="5301343" y="1161143"/>
                  </a:lnTo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 flipH="1" flipV="1">
              <a:off x="-16981" y="5075916"/>
              <a:ext cx="12235543" cy="1807482"/>
            </a:xfrm>
            <a:custGeom>
              <a:avLst/>
              <a:gdLst>
                <a:gd name="connsiteX0" fmla="*/ 0 w 12235543"/>
                <a:gd name="connsiteY0" fmla="*/ 1436914 h 1988457"/>
                <a:gd name="connsiteX1" fmla="*/ 3991429 w 12235543"/>
                <a:gd name="connsiteY1" fmla="*/ 537029 h 1988457"/>
                <a:gd name="connsiteX2" fmla="*/ 9463315 w 12235543"/>
                <a:gd name="connsiteY2" fmla="*/ 1988457 h 1988457"/>
                <a:gd name="connsiteX3" fmla="*/ 12235543 w 12235543"/>
                <a:gd name="connsiteY3" fmla="*/ 1190172 h 1988457"/>
                <a:gd name="connsiteX4" fmla="*/ 12235543 w 12235543"/>
                <a:gd name="connsiteY4" fmla="*/ 0 h 1988457"/>
                <a:gd name="connsiteX5" fmla="*/ 14515 w 12235543"/>
                <a:gd name="connsiteY5" fmla="*/ 29029 h 1988457"/>
                <a:gd name="connsiteX6" fmla="*/ 0 w 12235543"/>
                <a:gd name="connsiteY6" fmla="*/ 1436914 h 1988457"/>
                <a:gd name="connsiteX0-1" fmla="*/ 0 w 12235543"/>
                <a:gd name="connsiteY0-2" fmla="*/ 1436914 h 1997982"/>
                <a:gd name="connsiteX1-3" fmla="*/ 3991429 w 12235543"/>
                <a:gd name="connsiteY1-4" fmla="*/ 537029 h 1997982"/>
                <a:gd name="connsiteX2-5" fmla="*/ 10434865 w 12235543"/>
                <a:gd name="connsiteY2-6" fmla="*/ 1997982 h 1997982"/>
                <a:gd name="connsiteX3-7" fmla="*/ 12235543 w 12235543"/>
                <a:gd name="connsiteY3-8" fmla="*/ 1190172 h 1997982"/>
                <a:gd name="connsiteX4-9" fmla="*/ 12235543 w 12235543"/>
                <a:gd name="connsiteY4-10" fmla="*/ 0 h 1997982"/>
                <a:gd name="connsiteX5-11" fmla="*/ 14515 w 12235543"/>
                <a:gd name="connsiteY5-12" fmla="*/ 29029 h 1997982"/>
                <a:gd name="connsiteX6-13" fmla="*/ 0 w 12235543"/>
                <a:gd name="connsiteY6-14" fmla="*/ 1436914 h 1997982"/>
                <a:gd name="connsiteX0-15" fmla="*/ 0 w 12235543"/>
                <a:gd name="connsiteY0-16" fmla="*/ 1436914 h 1997982"/>
                <a:gd name="connsiteX1-17" fmla="*/ 4134304 w 12235543"/>
                <a:gd name="connsiteY1-18" fmla="*/ 489404 h 1997982"/>
                <a:gd name="connsiteX2-19" fmla="*/ 10434865 w 12235543"/>
                <a:gd name="connsiteY2-20" fmla="*/ 1997982 h 1997982"/>
                <a:gd name="connsiteX3-21" fmla="*/ 12235543 w 12235543"/>
                <a:gd name="connsiteY3-22" fmla="*/ 1190172 h 1997982"/>
                <a:gd name="connsiteX4-23" fmla="*/ 12235543 w 12235543"/>
                <a:gd name="connsiteY4-24" fmla="*/ 0 h 1997982"/>
                <a:gd name="connsiteX5-25" fmla="*/ 14515 w 12235543"/>
                <a:gd name="connsiteY5-26" fmla="*/ 29029 h 1997982"/>
                <a:gd name="connsiteX6-27" fmla="*/ 0 w 12235543"/>
                <a:gd name="connsiteY6-28" fmla="*/ 1436914 h 1997982"/>
                <a:gd name="connsiteX0-29" fmla="*/ 0 w 12235543"/>
                <a:gd name="connsiteY0-30" fmla="*/ 1436914 h 1807482"/>
                <a:gd name="connsiteX1-31" fmla="*/ 4134304 w 12235543"/>
                <a:gd name="connsiteY1-32" fmla="*/ 489404 h 1807482"/>
                <a:gd name="connsiteX2-33" fmla="*/ 10444390 w 12235543"/>
                <a:gd name="connsiteY2-34" fmla="*/ 1807482 h 1807482"/>
                <a:gd name="connsiteX3-35" fmla="*/ 12235543 w 12235543"/>
                <a:gd name="connsiteY3-36" fmla="*/ 1190172 h 1807482"/>
                <a:gd name="connsiteX4-37" fmla="*/ 12235543 w 12235543"/>
                <a:gd name="connsiteY4-38" fmla="*/ 0 h 1807482"/>
                <a:gd name="connsiteX5-39" fmla="*/ 14515 w 12235543"/>
                <a:gd name="connsiteY5-40" fmla="*/ 29029 h 1807482"/>
                <a:gd name="connsiteX6-41" fmla="*/ 0 w 12235543"/>
                <a:gd name="connsiteY6-42" fmla="*/ 1436914 h 1807482"/>
                <a:gd name="connsiteX0-43" fmla="*/ 0 w 12235543"/>
                <a:gd name="connsiteY0-44" fmla="*/ 1436914 h 1807482"/>
                <a:gd name="connsiteX1-45" fmla="*/ 4229554 w 12235543"/>
                <a:gd name="connsiteY1-46" fmla="*/ 470354 h 1807482"/>
                <a:gd name="connsiteX2-47" fmla="*/ 10444390 w 12235543"/>
                <a:gd name="connsiteY2-48" fmla="*/ 1807482 h 1807482"/>
                <a:gd name="connsiteX3-49" fmla="*/ 12235543 w 12235543"/>
                <a:gd name="connsiteY3-50" fmla="*/ 1190172 h 1807482"/>
                <a:gd name="connsiteX4-51" fmla="*/ 12235543 w 12235543"/>
                <a:gd name="connsiteY4-52" fmla="*/ 0 h 1807482"/>
                <a:gd name="connsiteX5-53" fmla="*/ 14515 w 12235543"/>
                <a:gd name="connsiteY5-54" fmla="*/ 29029 h 1807482"/>
                <a:gd name="connsiteX6-55" fmla="*/ 0 w 12235543"/>
                <a:gd name="connsiteY6-56" fmla="*/ 1436914 h 18074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2235543" h="1807482">
                  <a:moveTo>
                    <a:pt x="0" y="1436914"/>
                  </a:moveTo>
                  <a:lnTo>
                    <a:pt x="4229554" y="470354"/>
                  </a:lnTo>
                  <a:lnTo>
                    <a:pt x="10444390" y="1807482"/>
                  </a:lnTo>
                  <a:lnTo>
                    <a:pt x="12235543" y="1190172"/>
                  </a:lnTo>
                  <a:lnTo>
                    <a:pt x="12235543" y="0"/>
                  </a:lnTo>
                  <a:lnTo>
                    <a:pt x="14515" y="29029"/>
                  </a:lnTo>
                  <a:lnTo>
                    <a:pt x="0" y="1436914"/>
                  </a:lnTo>
                  <a:close/>
                </a:path>
              </a:pathLst>
            </a:custGeom>
            <a:pattFill prst="wdDnDiag">
              <a:fgClr>
                <a:srgbClr val="0096A3"/>
              </a:fgClr>
              <a:bgClr>
                <a:srgbClr val="008CA3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0" name="任意多边形: 形状 49"/>
            <p:cNvSpPr/>
            <p:nvPr/>
          </p:nvSpPr>
          <p:spPr>
            <a:xfrm flipH="1" flipV="1">
              <a:off x="5425876" y="5591626"/>
              <a:ext cx="6778171" cy="1320800"/>
            </a:xfrm>
            <a:custGeom>
              <a:avLst/>
              <a:gdLst>
                <a:gd name="connsiteX0" fmla="*/ 0 w 6778171"/>
                <a:gd name="connsiteY0" fmla="*/ 43543 h 1320800"/>
                <a:gd name="connsiteX1" fmla="*/ 0 w 6778171"/>
                <a:gd name="connsiteY1" fmla="*/ 1320800 h 1320800"/>
                <a:gd name="connsiteX2" fmla="*/ 6778171 w 6778171"/>
                <a:gd name="connsiteY2" fmla="*/ 0 h 1320800"/>
                <a:gd name="connsiteX3" fmla="*/ 0 w 6778171"/>
                <a:gd name="connsiteY3" fmla="*/ 43543 h 132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78171" h="1320800">
                  <a:moveTo>
                    <a:pt x="0" y="43543"/>
                  </a:moveTo>
                  <a:lnTo>
                    <a:pt x="0" y="1320800"/>
                  </a:lnTo>
                  <a:lnTo>
                    <a:pt x="6778171" y="0"/>
                  </a:lnTo>
                  <a:lnTo>
                    <a:pt x="0" y="43543"/>
                  </a:lnTo>
                  <a:close/>
                </a:path>
              </a:pathLst>
            </a:custGeom>
            <a:pattFill prst="wdDnDiag">
              <a:fgClr>
                <a:srgbClr val="95D15A"/>
              </a:fgClr>
              <a:bgClr>
                <a:srgbClr val="99D65D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 flipH="1" flipV="1">
              <a:off x="-27867" y="5287734"/>
              <a:ext cx="10426700" cy="1619250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0227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 flipH="1" flipV="1">
              <a:off x="-20247" y="4394567"/>
              <a:ext cx="12209780" cy="2467429"/>
            </a:xfrm>
            <a:custGeom>
              <a:avLst/>
              <a:gdLst>
                <a:gd name="connsiteX0" fmla="*/ 14514 w 12250057"/>
                <a:gd name="connsiteY0" fmla="*/ 43543 h 2467429"/>
                <a:gd name="connsiteX1" fmla="*/ 12250057 w 12250057"/>
                <a:gd name="connsiteY1" fmla="*/ 0 h 2467429"/>
                <a:gd name="connsiteX2" fmla="*/ 0 w 12250057"/>
                <a:gd name="connsiteY2" fmla="*/ 2467429 h 2467429"/>
                <a:gd name="connsiteX3" fmla="*/ 14514 w 12250057"/>
                <a:gd name="connsiteY3" fmla="*/ 43543 h 2467429"/>
                <a:gd name="connsiteX0-1" fmla="*/ 1772 w 12250057"/>
                <a:gd name="connsiteY0-2" fmla="*/ 43543 h 2467429"/>
                <a:gd name="connsiteX1-3" fmla="*/ 12250057 w 12250057"/>
                <a:gd name="connsiteY1-4" fmla="*/ 0 h 2467429"/>
                <a:gd name="connsiteX2-5" fmla="*/ 0 w 12250057"/>
                <a:gd name="connsiteY2-6" fmla="*/ 2467429 h 2467429"/>
                <a:gd name="connsiteX3-7" fmla="*/ 1772 w 12250057"/>
                <a:gd name="connsiteY3-8" fmla="*/ 43543 h 2467429"/>
                <a:gd name="connsiteX0-9" fmla="*/ 1772 w 12250057"/>
                <a:gd name="connsiteY0-10" fmla="*/ 30843 h 2467429"/>
                <a:gd name="connsiteX1-11" fmla="*/ 12250057 w 12250057"/>
                <a:gd name="connsiteY1-12" fmla="*/ 0 h 2467429"/>
                <a:gd name="connsiteX2-13" fmla="*/ 0 w 12250057"/>
                <a:gd name="connsiteY2-14" fmla="*/ 2467429 h 2467429"/>
                <a:gd name="connsiteX3-15" fmla="*/ 1772 w 12250057"/>
                <a:gd name="connsiteY3-16" fmla="*/ 30843 h 24674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250057" h="2467429">
                  <a:moveTo>
                    <a:pt x="1772" y="30843"/>
                  </a:moveTo>
                  <a:lnTo>
                    <a:pt x="12250057" y="0"/>
                  </a:lnTo>
                  <a:lnTo>
                    <a:pt x="0" y="2467429"/>
                  </a:lnTo>
                  <a:cubicBezTo>
                    <a:pt x="591" y="1659467"/>
                    <a:pt x="1181" y="838805"/>
                    <a:pt x="1772" y="30843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 flipH="1" flipV="1">
              <a:off x="-34761" y="5782852"/>
              <a:ext cx="10489099" cy="1132898"/>
            </a:xfrm>
            <a:custGeom>
              <a:avLst/>
              <a:gdLst>
                <a:gd name="connsiteX0" fmla="*/ 10374758 w 10374758"/>
                <a:gd name="connsiteY0" fmla="*/ 0 h 1132898"/>
                <a:gd name="connsiteX1" fmla="*/ 4768749 w 10374758"/>
                <a:gd name="connsiteY1" fmla="*/ 1132898 h 1132898"/>
                <a:gd name="connsiteX2" fmla="*/ 0 w 10374758"/>
                <a:gd name="connsiteY2" fmla="*/ 37910 h 113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74758" h="1132898">
                  <a:moveTo>
                    <a:pt x="10374758" y="0"/>
                  </a:moveTo>
                  <a:lnTo>
                    <a:pt x="4768749" y="1132898"/>
                  </a:lnTo>
                  <a:lnTo>
                    <a:pt x="0" y="37910"/>
                  </a:ln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54" name="矩形 53"/>
            <p:cNvSpPr/>
            <p:nvPr/>
          </p:nvSpPr>
          <p:spPr>
            <a:xfrm rot="5400000" flipH="1" flipV="1">
              <a:off x="6067491" y="770260"/>
              <a:ext cx="353786" cy="12558290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 flipH="1" flipV="1">
              <a:off x="-361301" y="4547959"/>
              <a:ext cx="353786" cy="3098800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2824358" y="3145129"/>
            <a:ext cx="701421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rgbClr val="042542"/>
                </a:solidFill>
                <a:cs typeface="+mn-ea"/>
                <a:sym typeface="+mn-lt"/>
              </a:rPr>
              <a:t>VR</a:t>
            </a:r>
            <a:r>
              <a:rPr lang="zh-CN" altLang="en-US" sz="4800" b="1" dirty="0">
                <a:solidFill>
                  <a:srgbClr val="042542"/>
                </a:solidFill>
                <a:cs typeface="+mn-ea"/>
                <a:sym typeface="+mn-lt"/>
              </a:rPr>
              <a:t>模拟驾驶系统项目报告</a:t>
            </a:r>
            <a:endParaRPr lang="zh-CN" altLang="en-US" sz="4800" b="1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80616" y="1699605"/>
            <a:ext cx="567690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>
                <a:solidFill>
                  <a:srgbClr val="042542"/>
                </a:solidFill>
                <a:cs typeface="+mn-ea"/>
                <a:sym typeface="+mn-lt"/>
              </a:rPr>
              <a:t>软件项目管理</a:t>
            </a:r>
            <a:endParaRPr lang="zh-CN" altLang="en-US" sz="7200" b="1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329320" y="4542360"/>
            <a:ext cx="1571461" cy="482463"/>
            <a:chOff x="5383368" y="4484304"/>
            <a:chExt cx="1571461" cy="482463"/>
          </a:xfrm>
        </p:grpSpPr>
        <p:sp>
          <p:nvSpPr>
            <p:cNvPr id="12" name="任意多边形: 形状 20"/>
            <p:cNvSpPr/>
            <p:nvPr/>
          </p:nvSpPr>
          <p:spPr>
            <a:xfrm flipH="1" flipV="1">
              <a:off x="5383368" y="4484304"/>
              <a:ext cx="1571461" cy="482463"/>
            </a:xfrm>
            <a:prstGeom prst="roundRect">
              <a:avLst>
                <a:gd name="adj" fmla="val 50000"/>
              </a:avLst>
            </a:prstGeom>
            <a:solidFill>
              <a:srgbClr val="8ECE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435564" y="4525480"/>
              <a:ext cx="120142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小组演示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5727454" y="3017583"/>
            <a:ext cx="775192" cy="38167"/>
          </a:xfrm>
          <a:prstGeom prst="rect">
            <a:avLst/>
          </a:prstGeom>
          <a:solidFill>
            <a:srgbClr val="8FD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rgbClr val="97CD5B"/>
              </a:solidFill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9720748" y="275549"/>
            <a:ext cx="1991360" cy="659732"/>
            <a:chOff x="9962592" y="399538"/>
            <a:chExt cx="1991360" cy="659732"/>
          </a:xfrm>
        </p:grpSpPr>
        <p:sp>
          <p:nvSpPr>
            <p:cNvPr id="10" name="文本框 9"/>
            <p:cNvSpPr txBox="1"/>
            <p:nvPr/>
          </p:nvSpPr>
          <p:spPr>
            <a:xfrm>
              <a:off x="10779995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16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962592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76168" y="5946395"/>
            <a:ext cx="1907403" cy="622923"/>
            <a:chOff x="1034153" y="5742529"/>
            <a:chExt cx="1907403" cy="622923"/>
          </a:xfrm>
        </p:grpSpPr>
        <p:sp>
          <p:nvSpPr>
            <p:cNvPr id="19" name="文本框 18"/>
            <p:cNvSpPr txBox="1"/>
            <p:nvPr/>
          </p:nvSpPr>
          <p:spPr>
            <a:xfrm>
              <a:off x="1740136" y="5742529"/>
              <a:ext cx="120142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苏州大学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034153" y="5766149"/>
              <a:ext cx="599303" cy="599303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zh-CN" sz="1200" dirty="0">
                  <a:solidFill>
                    <a:srgbClr val="022744"/>
                  </a:solidFill>
                  <a:cs typeface="+mn-ea"/>
                  <a:sym typeface="+mn-lt"/>
                </a:rPr>
                <a:t>GO</a:t>
              </a:r>
              <a:endParaRPr lang="zh-CN" altLang="en-US" dirty="0">
                <a:solidFill>
                  <a:srgbClr val="022744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15" name="组合 14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20" name="任意多边形: 形状 19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" name="矩形 25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 26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任意多边形: 形状 18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06801" y="4072431"/>
            <a:ext cx="2978397" cy="577642"/>
            <a:chOff x="6575203" y="1610681"/>
            <a:chExt cx="4040907" cy="783710"/>
          </a:xfrm>
        </p:grpSpPr>
        <p:sp>
          <p:nvSpPr>
            <p:cNvPr id="11" name="等腰三角形 10"/>
            <p:cNvSpPr/>
            <p:nvPr/>
          </p:nvSpPr>
          <p:spPr>
            <a:xfrm rot="17100000">
              <a:off x="7443328" y="978614"/>
              <a:ext cx="547652" cy="2283902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3368217">
              <a:off x="9200333" y="742556"/>
              <a:ext cx="547652" cy="2283902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5448983" y="2312026"/>
            <a:ext cx="1294032" cy="1294032"/>
          </a:xfrm>
          <a:prstGeom prst="ellipse">
            <a:avLst/>
          </a:prstGeom>
          <a:solidFill>
            <a:srgbClr val="8EC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5400" dirty="0">
                <a:cs typeface="+mn-ea"/>
                <a:sym typeface="+mn-lt"/>
              </a:rPr>
              <a:t>04</a:t>
            </a:r>
            <a:endParaRPr lang="zh-CN" altLang="en-US" sz="5400" dirty="0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74118" y="4744638"/>
            <a:ext cx="246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问题总结与反思经验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08403" y="4633824"/>
            <a:ext cx="775192" cy="38167"/>
          </a:xfrm>
          <a:prstGeom prst="rect">
            <a:avLst/>
          </a:prstGeom>
          <a:solidFill>
            <a:srgbClr val="8FD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7CD5B"/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73750" y="391118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042542"/>
                </a:solidFill>
                <a:cs typeface="+mn-ea"/>
                <a:sym typeface="+mn-lt"/>
              </a:rPr>
              <a:t>项目管理总结</a:t>
            </a:r>
            <a:endParaRPr lang="zh-CN" altLang="en-US" sz="32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9734537" y="156589"/>
            <a:ext cx="2131695" cy="659732"/>
            <a:chOff x="9976381" y="399538"/>
            <a:chExt cx="2131695" cy="659732"/>
          </a:xfrm>
        </p:grpSpPr>
        <p:sp>
          <p:nvSpPr>
            <p:cNvPr id="17" name="文本框 16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54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9976381" y="399538"/>
              <a:ext cx="2131695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-393703" y="-297907"/>
            <a:ext cx="12592595" cy="7178650"/>
            <a:chOff x="-387353" y="-301717"/>
            <a:chExt cx="12592595" cy="7178650"/>
          </a:xfrm>
        </p:grpSpPr>
        <p:grpSp>
          <p:nvGrpSpPr>
            <p:cNvPr id="36" name="组合 35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38" name="任意多边形: 形状 37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4" name="矩形 43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矩形 44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7" name="任意多边形: 形状 36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789884" y="3025589"/>
            <a:ext cx="2430984" cy="2269363"/>
          </a:xfrm>
          <a:prstGeom prst="rect">
            <a:avLst/>
          </a:prstGeom>
          <a:noFill/>
          <a:ln>
            <a:solidFill>
              <a:srgbClr val="97D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675176" y="2709037"/>
            <a:ext cx="660400" cy="660400"/>
          </a:xfrm>
          <a:prstGeom prst="ellipse">
            <a:avLst/>
          </a:prstGeom>
          <a:solidFill>
            <a:srgbClr val="97D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arrow-pointing-left-circular-button_20407"/>
          <p:cNvSpPr>
            <a:spLocks noChangeAspect="1"/>
          </p:cNvSpPr>
          <p:nvPr/>
        </p:nvSpPr>
        <p:spPr bwMode="auto">
          <a:xfrm>
            <a:off x="1806271" y="2840385"/>
            <a:ext cx="398210" cy="397703"/>
          </a:xfrm>
          <a:custGeom>
            <a:avLst/>
            <a:gdLst>
              <a:gd name="T0" fmla="*/ 2307 w 4612"/>
              <a:gd name="T1" fmla="*/ 4614 h 4614"/>
              <a:gd name="T2" fmla="*/ 0 w 4612"/>
              <a:gd name="T3" fmla="*/ 2307 h 4614"/>
              <a:gd name="T4" fmla="*/ 2307 w 4612"/>
              <a:gd name="T5" fmla="*/ 0 h 4614"/>
              <a:gd name="T6" fmla="*/ 4612 w 4612"/>
              <a:gd name="T7" fmla="*/ 2227 h 4614"/>
              <a:gd name="T8" fmla="*/ 2031 w 4612"/>
              <a:gd name="T9" fmla="*/ 2222 h 4614"/>
              <a:gd name="T10" fmla="*/ 2479 w 4612"/>
              <a:gd name="T11" fmla="*/ 1775 h 4614"/>
              <a:gd name="T12" fmla="*/ 2367 w 4612"/>
              <a:gd name="T13" fmla="*/ 1662 h 4614"/>
              <a:gd name="T14" fmla="*/ 1727 w 4612"/>
              <a:gd name="T15" fmla="*/ 2302 h 4614"/>
              <a:gd name="T16" fmla="*/ 2378 w 4612"/>
              <a:gd name="T17" fmla="*/ 2952 h 4614"/>
              <a:gd name="T18" fmla="*/ 2490 w 4612"/>
              <a:gd name="T19" fmla="*/ 2840 h 4614"/>
              <a:gd name="T20" fmla="*/ 2032 w 4612"/>
              <a:gd name="T21" fmla="*/ 2381 h 4614"/>
              <a:gd name="T22" fmla="*/ 4612 w 4612"/>
              <a:gd name="T23" fmla="*/ 2387 h 4614"/>
              <a:gd name="T24" fmla="*/ 2307 w 4612"/>
              <a:gd name="T25" fmla="*/ 4614 h 4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612" h="4614">
                <a:moveTo>
                  <a:pt x="2307" y="4614"/>
                </a:moveTo>
                <a:cubicBezTo>
                  <a:pt x="1035" y="4614"/>
                  <a:pt x="0" y="3579"/>
                  <a:pt x="0" y="2307"/>
                </a:cubicBezTo>
                <a:cubicBezTo>
                  <a:pt x="0" y="1035"/>
                  <a:pt x="1035" y="0"/>
                  <a:pt x="2307" y="0"/>
                </a:cubicBezTo>
                <a:cubicBezTo>
                  <a:pt x="3553" y="0"/>
                  <a:pt x="4570" y="992"/>
                  <a:pt x="4612" y="2227"/>
                </a:cubicBezTo>
                <a:lnTo>
                  <a:pt x="2031" y="2222"/>
                </a:lnTo>
                <a:lnTo>
                  <a:pt x="2479" y="1775"/>
                </a:lnTo>
                <a:lnTo>
                  <a:pt x="2367" y="1662"/>
                </a:lnTo>
                <a:lnTo>
                  <a:pt x="1727" y="2302"/>
                </a:lnTo>
                <a:lnTo>
                  <a:pt x="2378" y="2952"/>
                </a:lnTo>
                <a:lnTo>
                  <a:pt x="2490" y="2840"/>
                </a:lnTo>
                <a:lnTo>
                  <a:pt x="2032" y="2381"/>
                </a:lnTo>
                <a:lnTo>
                  <a:pt x="4612" y="2387"/>
                </a:lnTo>
                <a:cubicBezTo>
                  <a:pt x="4570" y="3622"/>
                  <a:pt x="3553" y="4614"/>
                  <a:pt x="2307" y="4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35358" y="3044322"/>
            <a:ext cx="2430984" cy="2269363"/>
          </a:xfrm>
          <a:prstGeom prst="rect">
            <a:avLst/>
          </a:prstGeom>
          <a:noFill/>
          <a:ln>
            <a:solidFill>
              <a:srgbClr val="97D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4420650" y="2714122"/>
            <a:ext cx="660400" cy="660400"/>
          </a:xfrm>
          <a:prstGeom prst="ellipse">
            <a:avLst/>
          </a:prstGeom>
          <a:solidFill>
            <a:srgbClr val="97D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arrow-pointing-left-circular-button_20407"/>
          <p:cNvSpPr>
            <a:spLocks noChangeAspect="1"/>
          </p:cNvSpPr>
          <p:nvPr/>
        </p:nvSpPr>
        <p:spPr bwMode="auto">
          <a:xfrm>
            <a:off x="4551745" y="2845470"/>
            <a:ext cx="398210" cy="397703"/>
          </a:xfrm>
          <a:custGeom>
            <a:avLst/>
            <a:gdLst>
              <a:gd name="T0" fmla="*/ 2307 w 4612"/>
              <a:gd name="T1" fmla="*/ 4614 h 4614"/>
              <a:gd name="T2" fmla="*/ 0 w 4612"/>
              <a:gd name="T3" fmla="*/ 2307 h 4614"/>
              <a:gd name="T4" fmla="*/ 2307 w 4612"/>
              <a:gd name="T5" fmla="*/ 0 h 4614"/>
              <a:gd name="T6" fmla="*/ 4612 w 4612"/>
              <a:gd name="T7" fmla="*/ 2227 h 4614"/>
              <a:gd name="T8" fmla="*/ 2031 w 4612"/>
              <a:gd name="T9" fmla="*/ 2222 h 4614"/>
              <a:gd name="T10" fmla="*/ 2479 w 4612"/>
              <a:gd name="T11" fmla="*/ 1775 h 4614"/>
              <a:gd name="T12" fmla="*/ 2367 w 4612"/>
              <a:gd name="T13" fmla="*/ 1662 h 4614"/>
              <a:gd name="T14" fmla="*/ 1727 w 4612"/>
              <a:gd name="T15" fmla="*/ 2302 h 4614"/>
              <a:gd name="T16" fmla="*/ 2378 w 4612"/>
              <a:gd name="T17" fmla="*/ 2952 h 4614"/>
              <a:gd name="T18" fmla="*/ 2490 w 4612"/>
              <a:gd name="T19" fmla="*/ 2840 h 4614"/>
              <a:gd name="T20" fmla="*/ 2032 w 4612"/>
              <a:gd name="T21" fmla="*/ 2381 h 4614"/>
              <a:gd name="T22" fmla="*/ 4612 w 4612"/>
              <a:gd name="T23" fmla="*/ 2387 h 4614"/>
              <a:gd name="T24" fmla="*/ 2307 w 4612"/>
              <a:gd name="T25" fmla="*/ 4614 h 4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612" h="4614">
                <a:moveTo>
                  <a:pt x="2307" y="4614"/>
                </a:moveTo>
                <a:cubicBezTo>
                  <a:pt x="1035" y="4614"/>
                  <a:pt x="0" y="3579"/>
                  <a:pt x="0" y="2307"/>
                </a:cubicBezTo>
                <a:cubicBezTo>
                  <a:pt x="0" y="1035"/>
                  <a:pt x="1035" y="0"/>
                  <a:pt x="2307" y="0"/>
                </a:cubicBezTo>
                <a:cubicBezTo>
                  <a:pt x="3553" y="0"/>
                  <a:pt x="4570" y="992"/>
                  <a:pt x="4612" y="2227"/>
                </a:cubicBezTo>
                <a:lnTo>
                  <a:pt x="2031" y="2222"/>
                </a:lnTo>
                <a:lnTo>
                  <a:pt x="2479" y="1775"/>
                </a:lnTo>
                <a:lnTo>
                  <a:pt x="2367" y="1662"/>
                </a:lnTo>
                <a:lnTo>
                  <a:pt x="1727" y="2302"/>
                </a:lnTo>
                <a:lnTo>
                  <a:pt x="2378" y="2952"/>
                </a:lnTo>
                <a:lnTo>
                  <a:pt x="2490" y="2840"/>
                </a:lnTo>
                <a:lnTo>
                  <a:pt x="2032" y="2381"/>
                </a:lnTo>
                <a:lnTo>
                  <a:pt x="4612" y="2387"/>
                </a:lnTo>
                <a:cubicBezTo>
                  <a:pt x="4570" y="3622"/>
                  <a:pt x="3553" y="4614"/>
                  <a:pt x="2307" y="4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80832" y="3034152"/>
            <a:ext cx="2430984" cy="2269363"/>
          </a:xfrm>
          <a:prstGeom prst="rect">
            <a:avLst/>
          </a:prstGeom>
          <a:noFill/>
          <a:ln>
            <a:solidFill>
              <a:srgbClr val="97D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7166124" y="2703952"/>
            <a:ext cx="660400" cy="660400"/>
          </a:xfrm>
          <a:prstGeom prst="ellipse">
            <a:avLst/>
          </a:prstGeom>
          <a:solidFill>
            <a:srgbClr val="97D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arrow-pointing-left-circular-button_20407"/>
          <p:cNvSpPr>
            <a:spLocks noChangeAspect="1"/>
          </p:cNvSpPr>
          <p:nvPr/>
        </p:nvSpPr>
        <p:spPr bwMode="auto">
          <a:xfrm>
            <a:off x="7297219" y="2835300"/>
            <a:ext cx="398210" cy="397703"/>
          </a:xfrm>
          <a:custGeom>
            <a:avLst/>
            <a:gdLst>
              <a:gd name="T0" fmla="*/ 2307 w 4612"/>
              <a:gd name="T1" fmla="*/ 4614 h 4614"/>
              <a:gd name="T2" fmla="*/ 0 w 4612"/>
              <a:gd name="T3" fmla="*/ 2307 h 4614"/>
              <a:gd name="T4" fmla="*/ 2307 w 4612"/>
              <a:gd name="T5" fmla="*/ 0 h 4614"/>
              <a:gd name="T6" fmla="*/ 4612 w 4612"/>
              <a:gd name="T7" fmla="*/ 2227 h 4614"/>
              <a:gd name="T8" fmla="*/ 2031 w 4612"/>
              <a:gd name="T9" fmla="*/ 2222 h 4614"/>
              <a:gd name="T10" fmla="*/ 2479 w 4612"/>
              <a:gd name="T11" fmla="*/ 1775 h 4614"/>
              <a:gd name="T12" fmla="*/ 2367 w 4612"/>
              <a:gd name="T13" fmla="*/ 1662 h 4614"/>
              <a:gd name="T14" fmla="*/ 1727 w 4612"/>
              <a:gd name="T15" fmla="*/ 2302 h 4614"/>
              <a:gd name="T16" fmla="*/ 2378 w 4612"/>
              <a:gd name="T17" fmla="*/ 2952 h 4614"/>
              <a:gd name="T18" fmla="*/ 2490 w 4612"/>
              <a:gd name="T19" fmla="*/ 2840 h 4614"/>
              <a:gd name="T20" fmla="*/ 2032 w 4612"/>
              <a:gd name="T21" fmla="*/ 2381 h 4614"/>
              <a:gd name="T22" fmla="*/ 4612 w 4612"/>
              <a:gd name="T23" fmla="*/ 2387 h 4614"/>
              <a:gd name="T24" fmla="*/ 2307 w 4612"/>
              <a:gd name="T25" fmla="*/ 4614 h 4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612" h="4614">
                <a:moveTo>
                  <a:pt x="2307" y="4614"/>
                </a:moveTo>
                <a:cubicBezTo>
                  <a:pt x="1035" y="4614"/>
                  <a:pt x="0" y="3579"/>
                  <a:pt x="0" y="2307"/>
                </a:cubicBezTo>
                <a:cubicBezTo>
                  <a:pt x="0" y="1035"/>
                  <a:pt x="1035" y="0"/>
                  <a:pt x="2307" y="0"/>
                </a:cubicBezTo>
                <a:cubicBezTo>
                  <a:pt x="3553" y="0"/>
                  <a:pt x="4570" y="992"/>
                  <a:pt x="4612" y="2227"/>
                </a:cubicBezTo>
                <a:lnTo>
                  <a:pt x="2031" y="2222"/>
                </a:lnTo>
                <a:lnTo>
                  <a:pt x="2479" y="1775"/>
                </a:lnTo>
                <a:lnTo>
                  <a:pt x="2367" y="1662"/>
                </a:lnTo>
                <a:lnTo>
                  <a:pt x="1727" y="2302"/>
                </a:lnTo>
                <a:lnTo>
                  <a:pt x="2378" y="2952"/>
                </a:lnTo>
                <a:lnTo>
                  <a:pt x="2490" y="2840"/>
                </a:lnTo>
                <a:lnTo>
                  <a:pt x="2032" y="2381"/>
                </a:lnTo>
                <a:lnTo>
                  <a:pt x="4612" y="2387"/>
                </a:lnTo>
                <a:cubicBezTo>
                  <a:pt x="4570" y="3622"/>
                  <a:pt x="3553" y="4614"/>
                  <a:pt x="2307" y="4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026306" y="3039237"/>
            <a:ext cx="2430984" cy="2269363"/>
          </a:xfrm>
          <a:prstGeom prst="rect">
            <a:avLst/>
          </a:prstGeom>
          <a:noFill/>
          <a:ln>
            <a:solidFill>
              <a:srgbClr val="97D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9911598" y="2709037"/>
            <a:ext cx="660400" cy="660400"/>
          </a:xfrm>
          <a:prstGeom prst="ellipse">
            <a:avLst/>
          </a:prstGeom>
          <a:solidFill>
            <a:srgbClr val="97D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arrow-pointing-left-circular-button_20407"/>
          <p:cNvSpPr>
            <a:spLocks noChangeAspect="1"/>
          </p:cNvSpPr>
          <p:nvPr/>
        </p:nvSpPr>
        <p:spPr bwMode="auto">
          <a:xfrm>
            <a:off x="10042693" y="2840385"/>
            <a:ext cx="398210" cy="397703"/>
          </a:xfrm>
          <a:custGeom>
            <a:avLst/>
            <a:gdLst>
              <a:gd name="T0" fmla="*/ 2307 w 4612"/>
              <a:gd name="T1" fmla="*/ 4614 h 4614"/>
              <a:gd name="T2" fmla="*/ 0 w 4612"/>
              <a:gd name="T3" fmla="*/ 2307 h 4614"/>
              <a:gd name="T4" fmla="*/ 2307 w 4612"/>
              <a:gd name="T5" fmla="*/ 0 h 4614"/>
              <a:gd name="T6" fmla="*/ 4612 w 4612"/>
              <a:gd name="T7" fmla="*/ 2227 h 4614"/>
              <a:gd name="T8" fmla="*/ 2031 w 4612"/>
              <a:gd name="T9" fmla="*/ 2222 h 4614"/>
              <a:gd name="T10" fmla="*/ 2479 w 4612"/>
              <a:gd name="T11" fmla="*/ 1775 h 4614"/>
              <a:gd name="T12" fmla="*/ 2367 w 4612"/>
              <a:gd name="T13" fmla="*/ 1662 h 4614"/>
              <a:gd name="T14" fmla="*/ 1727 w 4612"/>
              <a:gd name="T15" fmla="*/ 2302 h 4614"/>
              <a:gd name="T16" fmla="*/ 2378 w 4612"/>
              <a:gd name="T17" fmla="*/ 2952 h 4614"/>
              <a:gd name="T18" fmla="*/ 2490 w 4612"/>
              <a:gd name="T19" fmla="*/ 2840 h 4614"/>
              <a:gd name="T20" fmla="*/ 2032 w 4612"/>
              <a:gd name="T21" fmla="*/ 2381 h 4614"/>
              <a:gd name="T22" fmla="*/ 4612 w 4612"/>
              <a:gd name="T23" fmla="*/ 2387 h 4614"/>
              <a:gd name="T24" fmla="*/ 2307 w 4612"/>
              <a:gd name="T25" fmla="*/ 4614 h 4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612" h="4614">
                <a:moveTo>
                  <a:pt x="2307" y="4614"/>
                </a:moveTo>
                <a:cubicBezTo>
                  <a:pt x="1035" y="4614"/>
                  <a:pt x="0" y="3579"/>
                  <a:pt x="0" y="2307"/>
                </a:cubicBezTo>
                <a:cubicBezTo>
                  <a:pt x="0" y="1035"/>
                  <a:pt x="1035" y="0"/>
                  <a:pt x="2307" y="0"/>
                </a:cubicBezTo>
                <a:cubicBezTo>
                  <a:pt x="3553" y="0"/>
                  <a:pt x="4570" y="992"/>
                  <a:pt x="4612" y="2227"/>
                </a:cubicBezTo>
                <a:lnTo>
                  <a:pt x="2031" y="2222"/>
                </a:lnTo>
                <a:lnTo>
                  <a:pt x="2479" y="1775"/>
                </a:lnTo>
                <a:lnTo>
                  <a:pt x="2367" y="1662"/>
                </a:lnTo>
                <a:lnTo>
                  <a:pt x="1727" y="2302"/>
                </a:lnTo>
                <a:lnTo>
                  <a:pt x="2378" y="2952"/>
                </a:lnTo>
                <a:lnTo>
                  <a:pt x="2490" y="2840"/>
                </a:lnTo>
                <a:lnTo>
                  <a:pt x="2032" y="2381"/>
                </a:lnTo>
                <a:lnTo>
                  <a:pt x="4612" y="2387"/>
                </a:lnTo>
                <a:cubicBezTo>
                  <a:pt x="4570" y="3622"/>
                  <a:pt x="3553" y="4614"/>
                  <a:pt x="2307" y="4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303109" y="3583294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42542"/>
                </a:solidFill>
                <a:cs typeface="+mn-ea"/>
                <a:sym typeface="+mn-lt"/>
              </a:rPr>
              <a:t>团队合作</a:t>
            </a:r>
            <a:endParaRPr lang="zh-CN" altLang="en-US" sz="24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74649" y="4165609"/>
            <a:ext cx="2072692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在校缺乏团队合作经验，导致团队合作生疏。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039596" y="3622179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42542"/>
                </a:solidFill>
                <a:cs typeface="+mn-ea"/>
                <a:sym typeface="+mn-lt"/>
              </a:rPr>
              <a:t>成员沟通</a:t>
            </a:r>
            <a:endParaRPr lang="zh-CN" altLang="en-US" sz="24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711136" y="4204494"/>
            <a:ext cx="2072692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进行项目管理时，小组成员沟通不及时到位。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765667" y="3626678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42542"/>
                </a:solidFill>
                <a:cs typeface="+mn-ea"/>
                <a:sym typeface="+mn-lt"/>
              </a:rPr>
              <a:t>项目经验</a:t>
            </a:r>
            <a:endParaRPr lang="zh-CN" altLang="en-US" sz="24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437207" y="4208993"/>
            <a:ext cx="2072692" cy="1116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因为并未接触过实际项目管理，缺乏经验，写的文档距离工业标准还有很大距离。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932712" y="3626624"/>
            <a:ext cx="2621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42542"/>
                </a:solidFill>
                <a:cs typeface="+mn-ea"/>
                <a:sym typeface="+mn-lt"/>
              </a:rPr>
              <a:t>缺乏实际开发经验</a:t>
            </a:r>
            <a:endParaRPr lang="zh-CN" altLang="en-US" sz="24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206867" y="4204494"/>
            <a:ext cx="2072692" cy="1116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我们并未接触企业开发，导致项目管理时成本控制及进度管理并不是很合理。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127450" y="1556232"/>
            <a:ext cx="3967336" cy="943309"/>
            <a:chOff x="4112332" y="1301598"/>
            <a:chExt cx="3967336" cy="943309"/>
          </a:xfrm>
        </p:grpSpPr>
        <p:grpSp>
          <p:nvGrpSpPr>
            <p:cNvPr id="25" name="组合 24"/>
            <p:cNvGrpSpPr/>
            <p:nvPr/>
          </p:nvGrpSpPr>
          <p:grpSpPr>
            <a:xfrm>
              <a:off x="4112332" y="1359906"/>
              <a:ext cx="3967336" cy="769441"/>
              <a:chOff x="-1605312" y="3015993"/>
              <a:chExt cx="2978396" cy="577642"/>
            </a:xfrm>
          </p:grpSpPr>
          <p:sp>
            <p:nvSpPr>
              <p:cNvPr id="28" name="等腰三角形 27"/>
              <p:cNvSpPr/>
              <p:nvPr/>
            </p:nvSpPr>
            <p:spPr>
              <a:xfrm rot="17100000">
                <a:off x="-965451" y="2550121"/>
                <a:ext cx="403653" cy="1683376"/>
              </a:xfrm>
              <a:prstGeom prst="triangle">
                <a:avLst/>
              </a:prstGeom>
              <a:solidFill>
                <a:srgbClr val="F8F8F8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3368217">
                <a:off x="329569" y="2376132"/>
                <a:ext cx="403653" cy="1683376"/>
              </a:xfrm>
              <a:prstGeom prst="triangle">
                <a:avLst/>
              </a:prstGeom>
              <a:solidFill>
                <a:srgbClr val="F8F8F8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26" name="矩形 25"/>
            <p:cNvSpPr/>
            <p:nvPr/>
          </p:nvSpPr>
          <p:spPr>
            <a:xfrm>
              <a:off x="5708404" y="2206740"/>
              <a:ext cx="775192" cy="38167"/>
            </a:xfrm>
            <a:prstGeom prst="rect">
              <a:avLst/>
            </a:prstGeom>
            <a:solidFill>
              <a:srgbClr val="8FD0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97CD5B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875153" y="1301598"/>
              <a:ext cx="272796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dirty="0">
                  <a:solidFill>
                    <a:srgbClr val="042542"/>
                  </a:solidFill>
                  <a:cs typeface="+mn-ea"/>
                  <a:sym typeface="+mn-lt"/>
                </a:rPr>
                <a:t>问题</a:t>
              </a:r>
              <a:r>
                <a:rPr lang="en-US" altLang="zh-CN" sz="4400" dirty="0">
                  <a:solidFill>
                    <a:srgbClr val="042542"/>
                  </a:solidFill>
                  <a:cs typeface="+mn-ea"/>
                  <a:sym typeface="+mn-lt"/>
                </a:rPr>
                <a:t>·</a:t>
              </a:r>
              <a:r>
                <a:rPr lang="zh-CN" altLang="en-US" sz="4400" dirty="0">
                  <a:solidFill>
                    <a:srgbClr val="042542"/>
                  </a:solidFill>
                  <a:cs typeface="+mn-ea"/>
                  <a:sym typeface="+mn-lt"/>
                </a:rPr>
                <a:t>总结</a:t>
              </a:r>
              <a:endParaRPr lang="zh-CN" altLang="en-US" sz="4400" dirty="0">
                <a:solidFill>
                  <a:srgbClr val="04254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34" name="文本框 33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54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2" name="组合 31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36" name="组合 35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38" name="任意多边形: 形状 37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 dirty="0"/>
              </a:p>
            </p:txBody>
          </p:sp>
          <p:sp>
            <p:nvSpPr>
              <p:cNvPr id="44" name="矩形 43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5" name="矩形 44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7" name="任意多边形: 形状 36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34" name="文本框 33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54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127450" y="1565122"/>
            <a:ext cx="3967336" cy="934419"/>
            <a:chOff x="4112332" y="1310488"/>
            <a:chExt cx="3967336" cy="934419"/>
          </a:xfrm>
        </p:grpSpPr>
        <p:grpSp>
          <p:nvGrpSpPr>
            <p:cNvPr id="25" name="组合 24"/>
            <p:cNvGrpSpPr/>
            <p:nvPr/>
          </p:nvGrpSpPr>
          <p:grpSpPr>
            <a:xfrm>
              <a:off x="4112332" y="1359906"/>
              <a:ext cx="3967336" cy="769441"/>
              <a:chOff x="-1605312" y="3015993"/>
              <a:chExt cx="2978396" cy="577642"/>
            </a:xfrm>
          </p:grpSpPr>
          <p:sp>
            <p:nvSpPr>
              <p:cNvPr id="28" name="等腰三角形 27"/>
              <p:cNvSpPr/>
              <p:nvPr/>
            </p:nvSpPr>
            <p:spPr>
              <a:xfrm rot="17100000">
                <a:off x="-965451" y="2550121"/>
                <a:ext cx="403653" cy="1683376"/>
              </a:xfrm>
              <a:prstGeom prst="triangle">
                <a:avLst/>
              </a:prstGeom>
              <a:solidFill>
                <a:srgbClr val="F8F8F8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3368217">
                <a:off x="329569" y="2376132"/>
                <a:ext cx="403653" cy="1683376"/>
              </a:xfrm>
              <a:prstGeom prst="triangle">
                <a:avLst/>
              </a:prstGeom>
              <a:solidFill>
                <a:srgbClr val="F8F8F8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26" name="矩形 25"/>
            <p:cNvSpPr/>
            <p:nvPr/>
          </p:nvSpPr>
          <p:spPr>
            <a:xfrm>
              <a:off x="5708404" y="2206740"/>
              <a:ext cx="775192" cy="38167"/>
            </a:xfrm>
            <a:prstGeom prst="rect">
              <a:avLst/>
            </a:prstGeom>
            <a:solidFill>
              <a:srgbClr val="8FD0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97CD5B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261233" y="1310488"/>
              <a:ext cx="13004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4400" dirty="0">
                  <a:solidFill>
                    <a:srgbClr val="042542"/>
                  </a:solidFill>
                  <a:cs typeface="+mn-ea"/>
                  <a:sym typeface="+mn-lt"/>
                </a:rPr>
                <a:t>总结</a:t>
              </a:r>
              <a:endParaRPr lang="zh-CN" altLang="en-US" sz="4400" dirty="0">
                <a:solidFill>
                  <a:srgbClr val="04254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910715" y="2724150"/>
            <a:ext cx="857059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	</a:t>
            </a:r>
            <a:r>
              <a:rPr lang="zh-CN" altLang="en-US"/>
              <a:t>在实际项目管理的过程中，遇到了许多理论之内和理论之外的问题，有的可以通过课堂所学的理论知识进行尝试解决，有的需要实践摸索自行寻找答案，但无疑整个实践过程带来了巨大的收获，以作为课堂学习的补充和延伸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通过实践，我们了解了整个项目管理的流程，以及如何通过流程化的文档进行规范管理，积累了不少经验。此外，还学习到了与甲方沟通，与团队沟通的许多方法，为今后的真实项目环境做好了铺垫。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最重要的是，我们实际感受了在一个项目中，与团队成员交互，协作，共同完成项目的过程，学会如何去磨合，沟通，实际解决问题，这对于今后的职业生涯意义重大。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25" name="组合 24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27" name="任意多边形: 形状 26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1" name="矩形 50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矩形 51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6" name="任意多边形: 形状 25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椭圆 27"/>
          <p:cNvSpPr/>
          <p:nvPr/>
        </p:nvSpPr>
        <p:spPr>
          <a:xfrm>
            <a:off x="1411069" y="3634097"/>
            <a:ext cx="881052" cy="881052"/>
          </a:xfrm>
          <a:prstGeom prst="ellipse">
            <a:avLst/>
          </a:prstGeom>
          <a:solidFill>
            <a:srgbClr val="8EC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>
                <a:cs typeface="+mn-ea"/>
                <a:sym typeface="+mn-lt"/>
              </a:rPr>
              <a:t>1</a:t>
            </a:r>
            <a:endParaRPr lang="zh-CN" altLang="en-US" sz="4800" dirty="0"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561719" y="3634097"/>
            <a:ext cx="2316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42542"/>
                </a:solidFill>
                <a:cs typeface="+mn-ea"/>
                <a:sym typeface="+mn-lt"/>
              </a:rPr>
              <a:t>项目成员及分工</a:t>
            </a:r>
            <a:endParaRPr lang="zh-CN" altLang="en-US" sz="24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411069" y="4801431"/>
            <a:ext cx="881052" cy="881052"/>
          </a:xfrm>
          <a:prstGeom prst="ellipse">
            <a:avLst/>
          </a:prstGeom>
          <a:solidFill>
            <a:srgbClr val="8EC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>
                <a:cs typeface="+mn-ea"/>
                <a:sym typeface="+mn-lt"/>
              </a:rPr>
              <a:t>2</a:t>
            </a:r>
            <a:endParaRPr lang="zh-CN" altLang="en-US" sz="4800" dirty="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561719" y="480143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42542"/>
                </a:solidFill>
                <a:cs typeface="+mn-ea"/>
                <a:sym typeface="+mn-lt"/>
              </a:rPr>
              <a:t>项目背景</a:t>
            </a:r>
            <a:endParaRPr lang="zh-CN" altLang="en-US" sz="24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6543242" y="3648611"/>
            <a:ext cx="881052" cy="881052"/>
          </a:xfrm>
          <a:prstGeom prst="ellipse">
            <a:avLst/>
          </a:prstGeom>
          <a:solidFill>
            <a:srgbClr val="8EC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>
                <a:cs typeface="+mn-ea"/>
                <a:sym typeface="+mn-lt"/>
              </a:rPr>
              <a:t>3</a:t>
            </a:r>
            <a:endParaRPr lang="zh-CN" altLang="en-US" sz="4800" dirty="0"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693892" y="3634097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42542"/>
                </a:solidFill>
                <a:cs typeface="+mn-ea"/>
                <a:sym typeface="+mn-lt"/>
              </a:rPr>
              <a:t>实践过程</a:t>
            </a:r>
            <a:endParaRPr lang="zh-CN" altLang="en-US" sz="24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6543242" y="4801431"/>
            <a:ext cx="881052" cy="881052"/>
          </a:xfrm>
          <a:prstGeom prst="ellipse">
            <a:avLst/>
          </a:prstGeom>
          <a:solidFill>
            <a:srgbClr val="8EC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>
                <a:cs typeface="+mn-ea"/>
                <a:sym typeface="+mn-lt"/>
              </a:rPr>
              <a:t>4</a:t>
            </a:r>
            <a:endParaRPr lang="zh-CN" altLang="en-US" sz="4800" dirty="0"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693892" y="4801431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42542"/>
                </a:solidFill>
                <a:cs typeface="+mn-ea"/>
                <a:sym typeface="+mn-lt"/>
              </a:rPr>
              <a:t>项目管理总结</a:t>
            </a:r>
            <a:endParaRPr lang="zh-CN" altLang="en-US" sz="24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693892" y="5263782"/>
            <a:ext cx="1605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solidFill>
                  <a:srgbClr val="042542"/>
                </a:solidFill>
                <a:cs typeface="+mn-ea"/>
                <a:sym typeface="+mn-lt"/>
              </a:rPr>
              <a:t>问题分析及改进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4606799" y="2432464"/>
            <a:ext cx="2978398" cy="577642"/>
            <a:chOff x="6575204" y="1610679"/>
            <a:chExt cx="4040910" cy="783709"/>
          </a:xfrm>
        </p:grpSpPr>
        <p:sp>
          <p:nvSpPr>
            <p:cNvPr id="45" name="等腰三角形 44"/>
            <p:cNvSpPr/>
            <p:nvPr/>
          </p:nvSpPr>
          <p:spPr>
            <a:xfrm rot="17100000">
              <a:off x="7443329" y="978612"/>
              <a:ext cx="547651" cy="2283902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3368217">
              <a:off x="9200337" y="742553"/>
              <a:ext cx="547652" cy="2283903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388112" y="1719044"/>
            <a:ext cx="1415772" cy="904188"/>
            <a:chOff x="5254019" y="1351820"/>
            <a:chExt cx="1415772" cy="904188"/>
          </a:xfrm>
        </p:grpSpPr>
        <p:sp>
          <p:nvSpPr>
            <p:cNvPr id="40" name="文本框 39"/>
            <p:cNvSpPr txBox="1"/>
            <p:nvPr/>
          </p:nvSpPr>
          <p:spPr>
            <a:xfrm>
              <a:off x="5254019" y="1351820"/>
              <a:ext cx="14157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800" dirty="0">
                  <a:solidFill>
                    <a:srgbClr val="042542"/>
                  </a:solidFill>
                  <a:cs typeface="+mn-ea"/>
                  <a:sym typeface="+mn-lt"/>
                </a:rPr>
                <a:t>目录</a:t>
              </a:r>
              <a:endParaRPr lang="zh-CN" altLang="en-US" sz="8000" dirty="0">
                <a:solidFill>
                  <a:srgbClr val="042542"/>
                </a:solidFill>
                <a:cs typeface="+mn-ea"/>
                <a:sym typeface="+mn-lt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574309" y="2217841"/>
              <a:ext cx="775192" cy="38167"/>
            </a:xfrm>
            <a:prstGeom prst="rect">
              <a:avLst/>
            </a:prstGeom>
            <a:solidFill>
              <a:srgbClr val="8FD0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97CD5B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8" name="文本框 57"/>
          <p:cNvSpPr txBox="1"/>
          <p:nvPr/>
        </p:nvSpPr>
        <p:spPr>
          <a:xfrm>
            <a:off x="5230753" y="2697996"/>
            <a:ext cx="1730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contents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22" name="文本框 21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en-US" altLang="zh-CN" sz="16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17" name="组合 16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19" name="任意多边形: 形状 18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5" name="矩形 24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 25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任意多边形: 形状 17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06801" y="4072431"/>
            <a:ext cx="2978397" cy="577642"/>
            <a:chOff x="6575203" y="1610681"/>
            <a:chExt cx="4040907" cy="783710"/>
          </a:xfrm>
        </p:grpSpPr>
        <p:sp>
          <p:nvSpPr>
            <p:cNvPr id="11" name="等腰三角形 10"/>
            <p:cNvSpPr/>
            <p:nvPr/>
          </p:nvSpPr>
          <p:spPr>
            <a:xfrm rot="17100000">
              <a:off x="7443328" y="978614"/>
              <a:ext cx="547652" cy="2283902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3368217">
              <a:off x="9200333" y="742556"/>
              <a:ext cx="547652" cy="2283902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5448983" y="2312026"/>
            <a:ext cx="1294032" cy="1294032"/>
          </a:xfrm>
          <a:prstGeom prst="ellipse">
            <a:avLst/>
          </a:prstGeom>
          <a:solidFill>
            <a:srgbClr val="8EC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5400" b="1" dirty="0">
                <a:cs typeface="+mn-ea"/>
                <a:sym typeface="+mn-lt"/>
              </a:rPr>
              <a:t>01</a:t>
            </a:r>
            <a:endParaRPr lang="zh-CN" altLang="en-US" sz="5400" b="1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08403" y="4633824"/>
            <a:ext cx="775192" cy="38167"/>
          </a:xfrm>
          <a:prstGeom prst="rect">
            <a:avLst/>
          </a:prstGeom>
          <a:solidFill>
            <a:srgbClr val="8FD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7CD5B"/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772560" y="391880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042542"/>
                </a:solidFill>
                <a:cs typeface="+mn-ea"/>
                <a:sym typeface="+mn-lt"/>
              </a:rPr>
              <a:t>项目成员分工</a:t>
            </a:r>
            <a:endParaRPr lang="zh-CN" altLang="en-US" sz="32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10" name="文本框 9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16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27" name="组合 26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29" name="任意多边形: 形状 28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5" name="矩形 34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矩形 35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8" name="任意多边形: 形状 27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112332" y="1893204"/>
            <a:ext cx="3967336" cy="769441"/>
            <a:chOff x="-1605312" y="3015993"/>
            <a:chExt cx="2978396" cy="577642"/>
          </a:xfrm>
        </p:grpSpPr>
        <p:sp>
          <p:nvSpPr>
            <p:cNvPr id="15" name="等腰三角形 14"/>
            <p:cNvSpPr/>
            <p:nvPr/>
          </p:nvSpPr>
          <p:spPr>
            <a:xfrm rot="17100000">
              <a:off x="-965451" y="2550121"/>
              <a:ext cx="403653" cy="1683376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等腰三角形 15"/>
            <p:cNvSpPr/>
            <p:nvPr/>
          </p:nvSpPr>
          <p:spPr>
            <a:xfrm rot="3368217">
              <a:off x="329569" y="2376132"/>
              <a:ext cx="403653" cy="1683376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771650" y="3614420"/>
            <a:ext cx="948436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组长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高颖杰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：成本控制书、项目风险管理计划书、项目工期估算、项目计划书、项目总结报告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lt"/>
            </a:endParaRPr>
          </a:p>
          <a:p>
            <a:pPr algn="l">
              <a:lnSpc>
                <a:spcPts val="2000"/>
              </a:lnSpc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lt"/>
            </a:endParaRPr>
          </a:p>
          <a:p>
            <a:pPr algn="l">
              <a:lnSpc>
                <a:spcPts val="2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成员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邵祺文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：项目可行性分析、项目工作量估算、项目资源估算、成本控制报告、项目进度计划管理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lt"/>
            </a:endParaRPr>
          </a:p>
          <a:p>
            <a:pPr algn="l">
              <a:lnSpc>
                <a:spcPts val="2000"/>
              </a:lnSpc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lt"/>
            </a:endParaRPr>
          </a:p>
          <a:p>
            <a:pPr algn="l">
              <a:lnSpc>
                <a:spcPts val="2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成员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缪睿昕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：软件项目合同、团队控制报告、项目成本估算、项目建议书、项目质量计划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lt"/>
            </a:endParaRPr>
          </a:p>
          <a:p>
            <a:pPr algn="l">
              <a:lnSpc>
                <a:spcPts val="2000"/>
              </a:lnSpc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708404" y="2740038"/>
            <a:ext cx="775192" cy="38167"/>
          </a:xfrm>
          <a:prstGeom prst="rect">
            <a:avLst/>
          </a:prstGeom>
          <a:solidFill>
            <a:srgbClr val="8FD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7CD5B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990473" y="1805686"/>
            <a:ext cx="643826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rgbClr val="042542"/>
                </a:solidFill>
                <a:cs typeface="+mn-ea"/>
                <a:sym typeface="+mn-lt"/>
              </a:rPr>
              <a:t>VR</a:t>
            </a:r>
            <a:r>
              <a:rPr lang="zh-CN" altLang="en-US" sz="4400" dirty="0">
                <a:solidFill>
                  <a:srgbClr val="042542"/>
                </a:solidFill>
                <a:cs typeface="+mn-ea"/>
                <a:sym typeface="+mn-lt"/>
              </a:rPr>
              <a:t>模拟驾驶系统管理成员</a:t>
            </a:r>
            <a:endParaRPr lang="zh-CN" altLang="en-US" sz="44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25" name="文本框 24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16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15" name="组合 14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20" name="任意多边形: 形状 19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" name="矩形 25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 26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任意多边形: 形状 18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06801" y="4072431"/>
            <a:ext cx="2978397" cy="577642"/>
            <a:chOff x="6575203" y="1610681"/>
            <a:chExt cx="4040907" cy="783710"/>
          </a:xfrm>
        </p:grpSpPr>
        <p:sp>
          <p:nvSpPr>
            <p:cNvPr id="11" name="等腰三角形 10"/>
            <p:cNvSpPr/>
            <p:nvPr/>
          </p:nvSpPr>
          <p:spPr>
            <a:xfrm rot="17100000">
              <a:off x="7443328" y="978614"/>
              <a:ext cx="547652" cy="2283902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3368217">
              <a:off x="9200333" y="742556"/>
              <a:ext cx="547652" cy="2283902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5448983" y="2312026"/>
            <a:ext cx="1294032" cy="1294032"/>
          </a:xfrm>
          <a:prstGeom prst="ellipse">
            <a:avLst/>
          </a:prstGeom>
          <a:solidFill>
            <a:srgbClr val="8EC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5400" b="1" dirty="0">
                <a:cs typeface="+mn-ea"/>
                <a:sym typeface="+mn-lt"/>
              </a:rPr>
              <a:t>02</a:t>
            </a:r>
            <a:endParaRPr lang="zh-CN" altLang="en-US" sz="5400" b="1" dirty="0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90983" y="4814488"/>
            <a:ext cx="20104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模拟驾驶系统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08403" y="4621124"/>
            <a:ext cx="775192" cy="38167"/>
          </a:xfrm>
          <a:prstGeom prst="rect">
            <a:avLst/>
          </a:prstGeom>
          <a:solidFill>
            <a:srgbClr val="8FD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7CD5B"/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72560" y="391880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042542"/>
                </a:solidFill>
                <a:cs typeface="+mn-ea"/>
                <a:sym typeface="+mn-lt"/>
              </a:rPr>
              <a:t>项目背景介绍</a:t>
            </a:r>
            <a:endParaRPr lang="zh-CN" altLang="en-US" sz="32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17" name="文本框 16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54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24" name="组合 23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32" name="任意多边形: 形状 31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8" name="矩形 37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矩形 44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任意多边形: 形状 30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99490" y="3199765"/>
            <a:ext cx="10020935" cy="1886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汽车模拟驾驶虚拟驾驶，也被称为汽车驾驶仿真，或虚拟驾驶。是指利用现代高科技手段如：三维图像即时生成技术、汽车动力学仿真物理系统、大视场显示技术（如多通道立体投影系统）、六自由度运动平台（或三自由度运动平台）、用户输入硬件系统、立体声音响、中控系统等，让体验者在一个虚拟的驾驶环境中，感受到接近真实效果的视觉、听觉和体感的汽车驾驶体验。适用于研究机构进行汽车工程、交通工程、人因工程研究的需要以及作为汽车研究领域的模拟实验平台。早些年由于技术复杂度高，造价昂贵，虚拟驾驶技术还一直停留在实验室，随着软件技术的提高和硬件技术的普及，最近几年，虚拟驾驶技术已经被越来越多的人所接受，逐渐进入院校和科博馆。</a:t>
            </a:r>
            <a:endParaRPr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447108" y="2035405"/>
            <a:ext cx="2964318" cy="905209"/>
            <a:chOff x="418080" y="2117782"/>
            <a:chExt cx="2964318" cy="905209"/>
          </a:xfrm>
        </p:grpSpPr>
        <p:sp>
          <p:nvSpPr>
            <p:cNvPr id="40" name="等腰三角形 39"/>
            <p:cNvSpPr/>
            <p:nvPr/>
          </p:nvSpPr>
          <p:spPr>
            <a:xfrm rot="17100000">
              <a:off x="1006966" y="1973394"/>
              <a:ext cx="371495" cy="1549267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3368217">
              <a:off x="2198817" y="1813267"/>
              <a:ext cx="371495" cy="1549267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964318" y="2117782"/>
              <a:ext cx="2418080" cy="905209"/>
              <a:chOff x="-2714906" y="3844271"/>
              <a:chExt cx="2418080" cy="905209"/>
            </a:xfrm>
          </p:grpSpPr>
          <p:sp>
            <p:nvSpPr>
              <p:cNvPr id="43" name="矩形 42"/>
              <p:cNvSpPr/>
              <p:nvPr/>
            </p:nvSpPr>
            <p:spPr>
              <a:xfrm>
                <a:off x="-2613306" y="4711313"/>
                <a:ext cx="775192" cy="38167"/>
              </a:xfrm>
              <a:prstGeom prst="rect">
                <a:avLst/>
              </a:prstGeom>
              <a:solidFill>
                <a:srgbClr val="8FD04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97CD5B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-2714906" y="3844271"/>
                <a:ext cx="2418080" cy="7683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400" dirty="0">
                    <a:solidFill>
                      <a:srgbClr val="042542"/>
                    </a:solidFill>
                    <a:cs typeface="+mn-ea"/>
                    <a:sym typeface="+mn-lt"/>
                  </a:rPr>
                  <a:t>项目背景</a:t>
                </a:r>
                <a:endParaRPr lang="zh-CN" altLang="en-US" sz="4400" dirty="0">
                  <a:solidFill>
                    <a:srgbClr val="042542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29" name="文本框 28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54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15" name="组合 14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20" name="任意多边形: 形状 19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任意多边形: 形状 20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6" name="矩形 25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 26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任意多边形: 形状 18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06801" y="4072431"/>
            <a:ext cx="2978397" cy="577642"/>
            <a:chOff x="6575203" y="1610681"/>
            <a:chExt cx="4040907" cy="783710"/>
          </a:xfrm>
        </p:grpSpPr>
        <p:sp>
          <p:nvSpPr>
            <p:cNvPr id="11" name="等腰三角形 10"/>
            <p:cNvSpPr/>
            <p:nvPr/>
          </p:nvSpPr>
          <p:spPr>
            <a:xfrm rot="17100000">
              <a:off x="7443328" y="978614"/>
              <a:ext cx="547652" cy="2283902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3368217">
              <a:off x="9200333" y="742556"/>
              <a:ext cx="547652" cy="2283902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" name="椭圆 1"/>
          <p:cNvSpPr/>
          <p:nvPr/>
        </p:nvSpPr>
        <p:spPr>
          <a:xfrm>
            <a:off x="5448983" y="2312026"/>
            <a:ext cx="1294032" cy="1294032"/>
          </a:xfrm>
          <a:prstGeom prst="ellipse">
            <a:avLst/>
          </a:prstGeom>
          <a:solidFill>
            <a:srgbClr val="8ECE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5400" b="1" dirty="0">
                <a:cs typeface="+mn-ea"/>
                <a:sym typeface="+mn-lt"/>
              </a:rPr>
              <a:t>03</a:t>
            </a:r>
            <a:endParaRPr lang="zh-CN" altLang="en-US" sz="5400" b="1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08403" y="4633824"/>
            <a:ext cx="775192" cy="38167"/>
          </a:xfrm>
          <a:prstGeom prst="rect">
            <a:avLst/>
          </a:prstGeom>
          <a:solidFill>
            <a:srgbClr val="8FD0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7CD5B"/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80144" y="3904200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042542"/>
                </a:solidFill>
                <a:cs typeface="+mn-ea"/>
                <a:sym typeface="+mn-lt"/>
              </a:rPr>
              <a:t>实验过程</a:t>
            </a:r>
            <a:endParaRPr lang="zh-CN" altLang="en-US" sz="3200" dirty="0">
              <a:solidFill>
                <a:srgbClr val="042542"/>
              </a:solidFill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17" name="文本框 16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16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53" name="组合 52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55" name="任意多边形: 形状 54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任意多边形: 形状 55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7" name="任意多边形: 形状 56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任意多边形: 形状 57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任意多边形: 形状 58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任意多边形: 形状 59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5" name="矩形 64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矩形 69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任意多边形: 形状 53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4146690" y="1710255"/>
            <a:ext cx="3098052" cy="1116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</a:t>
            </a:r>
            <a:r>
              <a: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项目整体过程历经多次积极讨论和查阅研究，小组进行多次汇报交流并进行适当考察</a:t>
            </a:r>
            <a:endParaRPr 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860175" y="2930683"/>
            <a:ext cx="268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107084" y="2923756"/>
            <a:ext cx="268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860175" y="4170665"/>
            <a:ext cx="268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842925" y="3925441"/>
            <a:ext cx="268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4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arrow-pointing-left-circular-button_20407"/>
          <p:cNvSpPr>
            <a:spLocks noChangeAspect="1"/>
          </p:cNvSpPr>
          <p:nvPr/>
        </p:nvSpPr>
        <p:spPr bwMode="auto">
          <a:xfrm>
            <a:off x="5311773" y="3226885"/>
            <a:ext cx="260584" cy="405123"/>
          </a:xfrm>
          <a:custGeom>
            <a:avLst/>
            <a:gdLst>
              <a:gd name="connsiteX0" fmla="*/ 147788 w 390121"/>
              <a:gd name="connsiteY0" fmla="*/ 380983 h 606510"/>
              <a:gd name="connsiteX1" fmla="*/ 203660 w 390121"/>
              <a:gd name="connsiteY1" fmla="*/ 408416 h 606510"/>
              <a:gd name="connsiteX2" fmla="*/ 152397 w 390121"/>
              <a:gd name="connsiteY2" fmla="*/ 553957 h 606510"/>
              <a:gd name="connsiteX3" fmla="*/ 145206 w 390121"/>
              <a:gd name="connsiteY3" fmla="*/ 559020 h 606510"/>
              <a:gd name="connsiteX4" fmla="*/ 145114 w 390121"/>
              <a:gd name="connsiteY4" fmla="*/ 559020 h 606510"/>
              <a:gd name="connsiteX5" fmla="*/ 137922 w 390121"/>
              <a:gd name="connsiteY5" fmla="*/ 554049 h 606510"/>
              <a:gd name="connsiteX6" fmla="*/ 110908 w 390121"/>
              <a:gd name="connsiteY6" fmla="*/ 479944 h 606510"/>
              <a:gd name="connsiteX7" fmla="*/ 106298 w 390121"/>
              <a:gd name="connsiteY7" fmla="*/ 475341 h 606510"/>
              <a:gd name="connsiteX8" fmla="*/ 103717 w 390121"/>
              <a:gd name="connsiteY8" fmla="*/ 474881 h 606510"/>
              <a:gd name="connsiteX9" fmla="*/ 99752 w 390121"/>
              <a:gd name="connsiteY9" fmla="*/ 475985 h 606510"/>
              <a:gd name="connsiteX10" fmla="*/ 32170 w 390121"/>
              <a:gd name="connsiteY10" fmla="*/ 516858 h 606510"/>
              <a:gd name="connsiteX11" fmla="*/ 28206 w 390121"/>
              <a:gd name="connsiteY11" fmla="*/ 517963 h 606510"/>
              <a:gd name="connsiteX12" fmla="*/ 23411 w 390121"/>
              <a:gd name="connsiteY12" fmla="*/ 516214 h 606510"/>
              <a:gd name="connsiteX13" fmla="*/ 20922 w 390121"/>
              <a:gd name="connsiteY13" fmla="*/ 507745 h 606510"/>
              <a:gd name="connsiteX14" fmla="*/ 65638 w 390121"/>
              <a:gd name="connsiteY14" fmla="*/ 381167 h 606510"/>
              <a:gd name="connsiteX15" fmla="*/ 68773 w 390121"/>
              <a:gd name="connsiteY15" fmla="*/ 383192 h 606510"/>
              <a:gd name="connsiteX16" fmla="*/ 106298 w 390121"/>
              <a:gd name="connsiteY16" fmla="*/ 392950 h 606510"/>
              <a:gd name="connsiteX17" fmla="*/ 147788 w 390121"/>
              <a:gd name="connsiteY17" fmla="*/ 380983 h 606510"/>
              <a:gd name="connsiteX18" fmla="*/ 318116 w 390121"/>
              <a:gd name="connsiteY18" fmla="*/ 352192 h 606510"/>
              <a:gd name="connsiteX19" fmla="*/ 389716 w 390121"/>
              <a:gd name="connsiteY19" fmla="*/ 555241 h 606510"/>
              <a:gd name="connsiteX20" fmla="*/ 387321 w 390121"/>
              <a:gd name="connsiteY20" fmla="*/ 563710 h 606510"/>
              <a:gd name="connsiteX21" fmla="*/ 378566 w 390121"/>
              <a:gd name="connsiteY21" fmla="*/ 564262 h 606510"/>
              <a:gd name="connsiteX22" fmla="*/ 310928 w 390121"/>
              <a:gd name="connsiteY22" fmla="*/ 523486 h 606510"/>
              <a:gd name="connsiteX23" fmla="*/ 304477 w 390121"/>
              <a:gd name="connsiteY23" fmla="*/ 522842 h 606510"/>
              <a:gd name="connsiteX24" fmla="*/ 299870 w 390121"/>
              <a:gd name="connsiteY24" fmla="*/ 527352 h 606510"/>
              <a:gd name="connsiteX25" fmla="*/ 272778 w 390121"/>
              <a:gd name="connsiteY25" fmla="*/ 601448 h 606510"/>
              <a:gd name="connsiteX26" fmla="*/ 265590 w 390121"/>
              <a:gd name="connsiteY26" fmla="*/ 606510 h 606510"/>
              <a:gd name="connsiteX27" fmla="*/ 258402 w 390121"/>
              <a:gd name="connsiteY27" fmla="*/ 601356 h 606510"/>
              <a:gd name="connsiteX28" fmla="*/ 218409 w 390121"/>
              <a:gd name="connsiteY28" fmla="*/ 488049 h 606510"/>
              <a:gd name="connsiteX29" fmla="*/ 251122 w 390121"/>
              <a:gd name="connsiteY29" fmla="*/ 395361 h 606510"/>
              <a:gd name="connsiteX30" fmla="*/ 281348 w 390121"/>
              <a:gd name="connsiteY30" fmla="*/ 354953 h 606510"/>
              <a:gd name="connsiteX31" fmla="*/ 294986 w 390121"/>
              <a:gd name="connsiteY31" fmla="*/ 356150 h 606510"/>
              <a:gd name="connsiteX32" fmla="*/ 318116 w 390121"/>
              <a:gd name="connsiteY32" fmla="*/ 352192 h 606510"/>
              <a:gd name="connsiteX33" fmla="*/ 182774 w 390121"/>
              <a:gd name="connsiteY33" fmla="*/ 111352 h 606510"/>
              <a:gd name="connsiteX34" fmla="*/ 255739 w 390121"/>
              <a:gd name="connsiteY34" fmla="*/ 184211 h 606510"/>
              <a:gd name="connsiteX35" fmla="*/ 182774 w 390121"/>
              <a:gd name="connsiteY35" fmla="*/ 257070 h 606510"/>
              <a:gd name="connsiteX36" fmla="*/ 109809 w 390121"/>
              <a:gd name="connsiteY36" fmla="*/ 184211 h 606510"/>
              <a:gd name="connsiteX37" fmla="*/ 182774 w 390121"/>
              <a:gd name="connsiteY37" fmla="*/ 111352 h 606510"/>
              <a:gd name="connsiteX38" fmla="*/ 182777 w 390121"/>
              <a:gd name="connsiteY38" fmla="*/ 71066 h 606510"/>
              <a:gd name="connsiteX39" fmla="*/ 69399 w 390121"/>
              <a:gd name="connsiteY39" fmla="*/ 184200 h 606510"/>
              <a:gd name="connsiteX40" fmla="*/ 182777 w 390121"/>
              <a:gd name="connsiteY40" fmla="*/ 297427 h 606510"/>
              <a:gd name="connsiteX41" fmla="*/ 296064 w 390121"/>
              <a:gd name="connsiteY41" fmla="*/ 184200 h 606510"/>
              <a:gd name="connsiteX42" fmla="*/ 182777 w 390121"/>
              <a:gd name="connsiteY42" fmla="*/ 71066 h 606510"/>
              <a:gd name="connsiteX43" fmla="*/ 237168 w 390121"/>
              <a:gd name="connsiteY43" fmla="*/ 29923 h 606510"/>
              <a:gd name="connsiteX44" fmla="*/ 237982 w 390121"/>
              <a:gd name="connsiteY44" fmla="*/ 29923 h 606510"/>
              <a:gd name="connsiteX45" fmla="*/ 238729 w 390121"/>
              <a:gd name="connsiteY45" fmla="*/ 31391 h 606510"/>
              <a:gd name="connsiteX46" fmla="*/ 238729 w 390121"/>
              <a:gd name="connsiteY46" fmla="*/ 31483 h 606510"/>
              <a:gd name="connsiteX47" fmla="*/ 239812 w 390121"/>
              <a:gd name="connsiteY47" fmla="*/ 33022 h 606510"/>
              <a:gd name="connsiteX48" fmla="*/ 237168 w 390121"/>
              <a:gd name="connsiteY48" fmla="*/ 33022 h 606510"/>
              <a:gd name="connsiteX49" fmla="*/ 237657 w 390121"/>
              <a:gd name="connsiteY49" fmla="*/ 29285 h 606510"/>
              <a:gd name="connsiteX50" fmla="*/ 241131 w 390121"/>
              <a:gd name="connsiteY50" fmla="*/ 29285 h 606510"/>
              <a:gd name="connsiteX51" fmla="*/ 241131 w 390121"/>
              <a:gd name="connsiteY51" fmla="*/ 33660 h 606510"/>
              <a:gd name="connsiteX52" fmla="*/ 240261 w 390121"/>
              <a:gd name="connsiteY52" fmla="*/ 33660 h 606510"/>
              <a:gd name="connsiteX53" fmla="*/ 239812 w 390121"/>
              <a:gd name="connsiteY53" fmla="*/ 33022 h 606510"/>
              <a:gd name="connsiteX54" fmla="*/ 240578 w 390121"/>
              <a:gd name="connsiteY54" fmla="*/ 33022 h 606510"/>
              <a:gd name="connsiteX55" fmla="*/ 240578 w 390121"/>
              <a:gd name="connsiteY55" fmla="*/ 29923 h 606510"/>
              <a:gd name="connsiteX56" fmla="*/ 237982 w 390121"/>
              <a:gd name="connsiteY56" fmla="*/ 29923 h 606510"/>
              <a:gd name="connsiteX57" fmla="*/ 201950 w 390121"/>
              <a:gd name="connsiteY57" fmla="*/ 0 h 606510"/>
              <a:gd name="connsiteX58" fmla="*/ 207757 w 390121"/>
              <a:gd name="connsiteY58" fmla="*/ 460 h 606510"/>
              <a:gd name="connsiteX59" fmla="*/ 228290 w 390121"/>
              <a:gd name="connsiteY59" fmla="*/ 10885 h 606510"/>
              <a:gd name="connsiteX60" fmla="*/ 237657 w 390121"/>
              <a:gd name="connsiteY60" fmla="*/ 29285 h 606510"/>
              <a:gd name="connsiteX61" fmla="*/ 236615 w 390121"/>
              <a:gd name="connsiteY61" fmla="*/ 29285 h 606510"/>
              <a:gd name="connsiteX62" fmla="*/ 236615 w 390121"/>
              <a:gd name="connsiteY62" fmla="*/ 33660 h 606510"/>
              <a:gd name="connsiteX63" fmla="*/ 240261 w 390121"/>
              <a:gd name="connsiteY63" fmla="*/ 33660 h 606510"/>
              <a:gd name="connsiteX64" fmla="*/ 252648 w 390121"/>
              <a:gd name="connsiteY64" fmla="*/ 51274 h 606510"/>
              <a:gd name="connsiteX65" fmla="*/ 265922 w 390121"/>
              <a:gd name="connsiteY65" fmla="*/ 54680 h 606510"/>
              <a:gd name="connsiteX66" fmla="*/ 276799 w 390121"/>
              <a:gd name="connsiteY66" fmla="*/ 52471 h 606510"/>
              <a:gd name="connsiteX67" fmla="*/ 291455 w 390121"/>
              <a:gd name="connsiteY67" fmla="*/ 49433 h 606510"/>
              <a:gd name="connsiteX68" fmla="*/ 319569 w 390121"/>
              <a:gd name="connsiteY68" fmla="*/ 62229 h 606510"/>
              <a:gd name="connsiteX69" fmla="*/ 323348 w 390121"/>
              <a:gd name="connsiteY69" fmla="*/ 105862 h 606510"/>
              <a:gd name="connsiteX70" fmla="*/ 321228 w 390121"/>
              <a:gd name="connsiteY70" fmla="*/ 129981 h 606510"/>
              <a:gd name="connsiteX71" fmla="*/ 339019 w 390121"/>
              <a:gd name="connsiteY71" fmla="*/ 146366 h 606510"/>
              <a:gd name="connsiteX72" fmla="*/ 365474 w 390121"/>
              <a:gd name="connsiteY72" fmla="*/ 181347 h 606510"/>
              <a:gd name="connsiteX73" fmla="*/ 340217 w 390121"/>
              <a:gd name="connsiteY73" fmla="*/ 217156 h 606510"/>
              <a:gd name="connsiteX74" fmla="*/ 323164 w 390121"/>
              <a:gd name="connsiteY74" fmla="*/ 234278 h 606510"/>
              <a:gd name="connsiteX75" fmla="*/ 326114 w 390121"/>
              <a:gd name="connsiteY75" fmla="*/ 258212 h 606510"/>
              <a:gd name="connsiteX76" fmla="*/ 323901 w 390121"/>
              <a:gd name="connsiteY76" fmla="*/ 302030 h 606510"/>
              <a:gd name="connsiteX77" fmla="*/ 294958 w 390121"/>
              <a:gd name="connsiteY77" fmla="*/ 315838 h 606510"/>
              <a:gd name="connsiteX78" fmla="*/ 281592 w 390121"/>
              <a:gd name="connsiteY78" fmla="*/ 313353 h 606510"/>
              <a:gd name="connsiteX79" fmla="*/ 281592 w 390121"/>
              <a:gd name="connsiteY79" fmla="*/ 313260 h 606510"/>
              <a:gd name="connsiteX80" fmla="*/ 271637 w 390121"/>
              <a:gd name="connsiteY80" fmla="*/ 311419 h 606510"/>
              <a:gd name="connsiteX81" fmla="*/ 257441 w 390121"/>
              <a:gd name="connsiteY81" fmla="*/ 315378 h 606510"/>
              <a:gd name="connsiteX82" fmla="*/ 244352 w 390121"/>
              <a:gd name="connsiteY82" fmla="*/ 335722 h 606510"/>
              <a:gd name="connsiteX83" fmla="*/ 214486 w 390121"/>
              <a:gd name="connsiteY83" fmla="*/ 367757 h 606510"/>
              <a:gd name="connsiteX84" fmla="*/ 207297 w 390121"/>
              <a:gd name="connsiteY84" fmla="*/ 368493 h 606510"/>
              <a:gd name="connsiteX85" fmla="*/ 174758 w 390121"/>
              <a:gd name="connsiteY85" fmla="*/ 349254 h 606510"/>
              <a:gd name="connsiteX86" fmla="*/ 174666 w 390121"/>
              <a:gd name="connsiteY86" fmla="*/ 349254 h 606510"/>
              <a:gd name="connsiteX87" fmla="*/ 154940 w 390121"/>
              <a:gd name="connsiteY87" fmla="*/ 335354 h 606510"/>
              <a:gd name="connsiteX88" fmla="*/ 150607 w 390121"/>
              <a:gd name="connsiteY88" fmla="*/ 335077 h 606510"/>
              <a:gd name="connsiteX89" fmla="*/ 131803 w 390121"/>
              <a:gd name="connsiteY89" fmla="*/ 342534 h 606510"/>
              <a:gd name="connsiteX90" fmla="*/ 106270 w 390121"/>
              <a:gd name="connsiteY90" fmla="*/ 352568 h 606510"/>
              <a:gd name="connsiteX91" fmla="*/ 88295 w 390121"/>
              <a:gd name="connsiteY91" fmla="*/ 347965 h 606510"/>
              <a:gd name="connsiteX92" fmla="*/ 69675 w 390121"/>
              <a:gd name="connsiteY92" fmla="*/ 308658 h 606510"/>
              <a:gd name="connsiteX93" fmla="*/ 63500 w 390121"/>
              <a:gd name="connsiteY93" fmla="*/ 284908 h 606510"/>
              <a:gd name="connsiteX94" fmla="*/ 42760 w 390121"/>
              <a:gd name="connsiteY94" fmla="*/ 275426 h 606510"/>
              <a:gd name="connsiteX95" fmla="*/ 41193 w 390121"/>
              <a:gd name="connsiteY95" fmla="*/ 275518 h 606510"/>
              <a:gd name="connsiteX96" fmla="*/ 39165 w 390121"/>
              <a:gd name="connsiteY96" fmla="*/ 275518 h 606510"/>
              <a:gd name="connsiteX97" fmla="*/ 4414 w 390121"/>
              <a:gd name="connsiteY97" fmla="*/ 251676 h 606510"/>
              <a:gd name="connsiteX98" fmla="*/ 15752 w 390121"/>
              <a:gd name="connsiteY98" fmla="*/ 209423 h 606510"/>
              <a:gd name="connsiteX99" fmla="*/ 25983 w 390121"/>
              <a:gd name="connsiteY99" fmla="*/ 187514 h 606510"/>
              <a:gd name="connsiteX100" fmla="*/ 15014 w 390121"/>
              <a:gd name="connsiteY100" fmla="*/ 166066 h 606510"/>
              <a:gd name="connsiteX101" fmla="*/ 14922 w 390121"/>
              <a:gd name="connsiteY101" fmla="*/ 165974 h 606510"/>
              <a:gd name="connsiteX102" fmla="*/ 2017 w 390121"/>
              <a:gd name="connsiteY102" fmla="*/ 124089 h 606510"/>
              <a:gd name="connsiteX103" fmla="*/ 37229 w 390121"/>
              <a:gd name="connsiteY103" fmla="*/ 99050 h 606510"/>
              <a:gd name="connsiteX104" fmla="*/ 37966 w 390121"/>
              <a:gd name="connsiteY104" fmla="*/ 99050 h 606510"/>
              <a:gd name="connsiteX105" fmla="*/ 38519 w 390121"/>
              <a:gd name="connsiteY105" fmla="*/ 99050 h 606510"/>
              <a:gd name="connsiteX106" fmla="*/ 59905 w 390121"/>
              <a:gd name="connsiteY106" fmla="*/ 88832 h 606510"/>
              <a:gd name="connsiteX107" fmla="*/ 65343 w 390121"/>
              <a:gd name="connsiteY107" fmla="*/ 65266 h 606510"/>
              <a:gd name="connsiteX108" fmla="*/ 82304 w 390121"/>
              <a:gd name="connsiteY108" fmla="*/ 24947 h 606510"/>
              <a:gd name="connsiteX109" fmla="*/ 101569 w 390121"/>
              <a:gd name="connsiteY109" fmla="*/ 19608 h 606510"/>
              <a:gd name="connsiteX110" fmla="*/ 126088 w 390121"/>
              <a:gd name="connsiteY110" fmla="*/ 28721 h 606510"/>
              <a:gd name="connsiteX111" fmla="*/ 144155 w 390121"/>
              <a:gd name="connsiteY111" fmla="*/ 35533 h 606510"/>
              <a:gd name="connsiteX112" fmla="*/ 149409 w 390121"/>
              <a:gd name="connsiteY112" fmla="*/ 34981 h 606510"/>
              <a:gd name="connsiteX113" fmla="*/ 168674 w 390121"/>
              <a:gd name="connsiteY113" fmla="*/ 20436 h 606510"/>
              <a:gd name="connsiteX114" fmla="*/ 201950 w 390121"/>
              <a:gd name="connsiteY114" fmla="*/ 0 h 60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390121" h="606510">
                <a:moveTo>
                  <a:pt x="147788" y="380983"/>
                </a:moveTo>
                <a:cubicBezTo>
                  <a:pt x="161617" y="397461"/>
                  <a:pt x="181901" y="407311"/>
                  <a:pt x="203660" y="408416"/>
                </a:cubicBezTo>
                <a:lnTo>
                  <a:pt x="152397" y="553957"/>
                </a:lnTo>
                <a:cubicBezTo>
                  <a:pt x="151291" y="556995"/>
                  <a:pt x="148433" y="559020"/>
                  <a:pt x="145206" y="559020"/>
                </a:cubicBezTo>
                <a:lnTo>
                  <a:pt x="145114" y="559020"/>
                </a:lnTo>
                <a:cubicBezTo>
                  <a:pt x="141887" y="559020"/>
                  <a:pt x="139029" y="556995"/>
                  <a:pt x="137922" y="554049"/>
                </a:cubicBezTo>
                <a:lnTo>
                  <a:pt x="110908" y="479944"/>
                </a:lnTo>
                <a:cubicBezTo>
                  <a:pt x="110078" y="477734"/>
                  <a:pt x="108419" y="476077"/>
                  <a:pt x="106298" y="475341"/>
                </a:cubicBezTo>
                <a:cubicBezTo>
                  <a:pt x="105376" y="475065"/>
                  <a:pt x="104546" y="474881"/>
                  <a:pt x="103717" y="474881"/>
                </a:cubicBezTo>
                <a:cubicBezTo>
                  <a:pt x="102334" y="474881"/>
                  <a:pt x="100951" y="475249"/>
                  <a:pt x="99752" y="475985"/>
                </a:cubicBezTo>
                <a:lnTo>
                  <a:pt x="32170" y="516858"/>
                </a:lnTo>
                <a:cubicBezTo>
                  <a:pt x="30880" y="517595"/>
                  <a:pt x="29589" y="517963"/>
                  <a:pt x="28206" y="517963"/>
                </a:cubicBezTo>
                <a:cubicBezTo>
                  <a:pt x="26454" y="517963"/>
                  <a:pt x="24794" y="517318"/>
                  <a:pt x="23411" y="516214"/>
                </a:cubicBezTo>
                <a:cubicBezTo>
                  <a:pt x="20830" y="514189"/>
                  <a:pt x="19908" y="510782"/>
                  <a:pt x="20922" y="507745"/>
                </a:cubicBezTo>
                <a:lnTo>
                  <a:pt x="65638" y="381167"/>
                </a:lnTo>
                <a:cubicBezTo>
                  <a:pt x="66653" y="381904"/>
                  <a:pt x="67667" y="382640"/>
                  <a:pt x="68773" y="383192"/>
                </a:cubicBezTo>
                <a:cubicBezTo>
                  <a:pt x="80206" y="389544"/>
                  <a:pt x="93206" y="392950"/>
                  <a:pt x="106298" y="392950"/>
                </a:cubicBezTo>
                <a:cubicBezTo>
                  <a:pt x="121142" y="392950"/>
                  <a:pt x="135433" y="388716"/>
                  <a:pt x="147788" y="380983"/>
                </a:cubicBezTo>
                <a:close/>
                <a:moveTo>
                  <a:pt x="318116" y="352192"/>
                </a:moveTo>
                <a:lnTo>
                  <a:pt x="389716" y="555241"/>
                </a:lnTo>
                <a:cubicBezTo>
                  <a:pt x="390730" y="558279"/>
                  <a:pt x="389809" y="561592"/>
                  <a:pt x="387321" y="563710"/>
                </a:cubicBezTo>
                <a:cubicBezTo>
                  <a:pt x="384832" y="565734"/>
                  <a:pt x="381331" y="565919"/>
                  <a:pt x="378566" y="564262"/>
                </a:cubicBezTo>
                <a:lnTo>
                  <a:pt x="310928" y="523486"/>
                </a:lnTo>
                <a:cubicBezTo>
                  <a:pt x="308993" y="522290"/>
                  <a:pt x="306597" y="522013"/>
                  <a:pt x="304477" y="522842"/>
                </a:cubicBezTo>
                <a:cubicBezTo>
                  <a:pt x="302266" y="523578"/>
                  <a:pt x="300607" y="525235"/>
                  <a:pt x="299870" y="527352"/>
                </a:cubicBezTo>
                <a:lnTo>
                  <a:pt x="272778" y="601448"/>
                </a:lnTo>
                <a:cubicBezTo>
                  <a:pt x="271672" y="604485"/>
                  <a:pt x="268815" y="606510"/>
                  <a:pt x="265590" y="606510"/>
                </a:cubicBezTo>
                <a:cubicBezTo>
                  <a:pt x="262365" y="606510"/>
                  <a:pt x="259508" y="604393"/>
                  <a:pt x="258402" y="601356"/>
                </a:cubicBezTo>
                <a:lnTo>
                  <a:pt x="218409" y="488049"/>
                </a:lnTo>
                <a:lnTo>
                  <a:pt x="251122" y="395361"/>
                </a:lnTo>
                <a:cubicBezTo>
                  <a:pt x="265314" y="385788"/>
                  <a:pt x="276003" y="371613"/>
                  <a:pt x="281348" y="354953"/>
                </a:cubicBezTo>
                <a:cubicBezTo>
                  <a:pt x="285863" y="355782"/>
                  <a:pt x="290378" y="356150"/>
                  <a:pt x="294986" y="356150"/>
                </a:cubicBezTo>
                <a:cubicBezTo>
                  <a:pt x="303003" y="356150"/>
                  <a:pt x="310744" y="354493"/>
                  <a:pt x="318116" y="352192"/>
                </a:cubicBezTo>
                <a:close/>
                <a:moveTo>
                  <a:pt x="182774" y="111352"/>
                </a:moveTo>
                <a:cubicBezTo>
                  <a:pt x="223071" y="111352"/>
                  <a:pt x="255739" y="143972"/>
                  <a:pt x="255739" y="184211"/>
                </a:cubicBezTo>
                <a:cubicBezTo>
                  <a:pt x="255739" y="224450"/>
                  <a:pt x="223071" y="257070"/>
                  <a:pt x="182774" y="257070"/>
                </a:cubicBezTo>
                <a:cubicBezTo>
                  <a:pt x="142477" y="257070"/>
                  <a:pt x="109809" y="224450"/>
                  <a:pt x="109809" y="184211"/>
                </a:cubicBezTo>
                <a:cubicBezTo>
                  <a:pt x="109809" y="143972"/>
                  <a:pt x="142477" y="111352"/>
                  <a:pt x="182774" y="111352"/>
                </a:cubicBezTo>
                <a:close/>
                <a:moveTo>
                  <a:pt x="182777" y="71066"/>
                </a:moveTo>
                <a:cubicBezTo>
                  <a:pt x="120281" y="71066"/>
                  <a:pt x="69399" y="121788"/>
                  <a:pt x="69399" y="184200"/>
                </a:cubicBezTo>
                <a:cubicBezTo>
                  <a:pt x="69399" y="246613"/>
                  <a:pt x="120281" y="297427"/>
                  <a:pt x="182777" y="297427"/>
                </a:cubicBezTo>
                <a:cubicBezTo>
                  <a:pt x="245274" y="297427"/>
                  <a:pt x="296064" y="246613"/>
                  <a:pt x="296064" y="184200"/>
                </a:cubicBezTo>
                <a:cubicBezTo>
                  <a:pt x="296064" y="121788"/>
                  <a:pt x="245274" y="71066"/>
                  <a:pt x="182777" y="71066"/>
                </a:cubicBezTo>
                <a:close/>
                <a:moveTo>
                  <a:pt x="237168" y="29923"/>
                </a:moveTo>
                <a:lnTo>
                  <a:pt x="237982" y="29923"/>
                </a:lnTo>
                <a:lnTo>
                  <a:pt x="238729" y="31391"/>
                </a:lnTo>
                <a:lnTo>
                  <a:pt x="238729" y="31483"/>
                </a:lnTo>
                <a:lnTo>
                  <a:pt x="239812" y="33022"/>
                </a:lnTo>
                <a:lnTo>
                  <a:pt x="237168" y="33022"/>
                </a:lnTo>
                <a:close/>
                <a:moveTo>
                  <a:pt x="237657" y="29285"/>
                </a:moveTo>
                <a:lnTo>
                  <a:pt x="241131" y="29285"/>
                </a:lnTo>
                <a:lnTo>
                  <a:pt x="241131" y="33660"/>
                </a:lnTo>
                <a:lnTo>
                  <a:pt x="240261" y="33660"/>
                </a:lnTo>
                <a:lnTo>
                  <a:pt x="239812" y="33022"/>
                </a:lnTo>
                <a:lnTo>
                  <a:pt x="240578" y="33022"/>
                </a:lnTo>
                <a:lnTo>
                  <a:pt x="240578" y="29923"/>
                </a:lnTo>
                <a:lnTo>
                  <a:pt x="237982" y="29923"/>
                </a:lnTo>
                <a:close/>
                <a:moveTo>
                  <a:pt x="201950" y="0"/>
                </a:moveTo>
                <a:cubicBezTo>
                  <a:pt x="203886" y="0"/>
                  <a:pt x="205822" y="184"/>
                  <a:pt x="207757" y="460"/>
                </a:cubicBezTo>
                <a:cubicBezTo>
                  <a:pt x="215731" y="1703"/>
                  <a:pt x="222852" y="5454"/>
                  <a:pt x="228290" y="10885"/>
                </a:cubicBezTo>
                <a:lnTo>
                  <a:pt x="237657" y="29285"/>
                </a:lnTo>
                <a:lnTo>
                  <a:pt x="236615" y="29285"/>
                </a:lnTo>
                <a:lnTo>
                  <a:pt x="236615" y="33660"/>
                </a:lnTo>
                <a:lnTo>
                  <a:pt x="240261" y="33660"/>
                </a:lnTo>
                <a:lnTo>
                  <a:pt x="252648" y="51274"/>
                </a:lnTo>
                <a:cubicBezTo>
                  <a:pt x="256796" y="53484"/>
                  <a:pt x="261313" y="54680"/>
                  <a:pt x="265922" y="54680"/>
                </a:cubicBezTo>
                <a:cubicBezTo>
                  <a:pt x="269609" y="54680"/>
                  <a:pt x="273296" y="53944"/>
                  <a:pt x="276799" y="52471"/>
                </a:cubicBezTo>
                <a:cubicBezTo>
                  <a:pt x="281500" y="50446"/>
                  <a:pt x="286477" y="49433"/>
                  <a:pt x="291455" y="49433"/>
                </a:cubicBezTo>
                <a:cubicBezTo>
                  <a:pt x="301963" y="49433"/>
                  <a:pt x="312287" y="53944"/>
                  <a:pt x="319569" y="62229"/>
                </a:cubicBezTo>
                <a:cubicBezTo>
                  <a:pt x="330170" y="74380"/>
                  <a:pt x="331737" y="92054"/>
                  <a:pt x="323348" y="105862"/>
                </a:cubicBezTo>
                <a:cubicBezTo>
                  <a:pt x="319016" y="113135"/>
                  <a:pt x="318186" y="122064"/>
                  <a:pt x="321228" y="129981"/>
                </a:cubicBezTo>
                <a:cubicBezTo>
                  <a:pt x="324270" y="137805"/>
                  <a:pt x="330815" y="143881"/>
                  <a:pt x="339019" y="146366"/>
                </a:cubicBezTo>
                <a:cubicBezTo>
                  <a:pt x="354412" y="151061"/>
                  <a:pt x="365105" y="165145"/>
                  <a:pt x="365474" y="181347"/>
                </a:cubicBezTo>
                <a:cubicBezTo>
                  <a:pt x="365750" y="197456"/>
                  <a:pt x="355611" y="211909"/>
                  <a:pt x="340217" y="217156"/>
                </a:cubicBezTo>
                <a:cubicBezTo>
                  <a:pt x="332197" y="219918"/>
                  <a:pt x="325929" y="226269"/>
                  <a:pt x="323164" y="234278"/>
                </a:cubicBezTo>
                <a:cubicBezTo>
                  <a:pt x="320399" y="242287"/>
                  <a:pt x="321505" y="251124"/>
                  <a:pt x="326114" y="258212"/>
                </a:cubicBezTo>
                <a:cubicBezTo>
                  <a:pt x="335055" y="271744"/>
                  <a:pt x="334133" y="289418"/>
                  <a:pt x="323901" y="302030"/>
                </a:cubicBezTo>
                <a:cubicBezTo>
                  <a:pt x="316712" y="310867"/>
                  <a:pt x="306019" y="315838"/>
                  <a:pt x="294958" y="315838"/>
                </a:cubicBezTo>
                <a:cubicBezTo>
                  <a:pt x="290441" y="315838"/>
                  <a:pt x="285924" y="315010"/>
                  <a:pt x="281592" y="313353"/>
                </a:cubicBezTo>
                <a:lnTo>
                  <a:pt x="281592" y="313260"/>
                </a:lnTo>
                <a:cubicBezTo>
                  <a:pt x="278366" y="312064"/>
                  <a:pt x="274955" y="311419"/>
                  <a:pt x="271637" y="311419"/>
                </a:cubicBezTo>
                <a:cubicBezTo>
                  <a:pt x="266751" y="311419"/>
                  <a:pt x="261774" y="312800"/>
                  <a:pt x="257441" y="315378"/>
                </a:cubicBezTo>
                <a:cubicBezTo>
                  <a:pt x="250159" y="319796"/>
                  <a:pt x="245366" y="327253"/>
                  <a:pt x="244352" y="335722"/>
                </a:cubicBezTo>
                <a:cubicBezTo>
                  <a:pt x="242416" y="351739"/>
                  <a:pt x="230341" y="364719"/>
                  <a:pt x="214486" y="367757"/>
                </a:cubicBezTo>
                <a:cubicBezTo>
                  <a:pt x="212090" y="368217"/>
                  <a:pt x="209693" y="368493"/>
                  <a:pt x="207297" y="368493"/>
                </a:cubicBezTo>
                <a:cubicBezTo>
                  <a:pt x="194023" y="368493"/>
                  <a:pt x="181395" y="361313"/>
                  <a:pt x="174758" y="349254"/>
                </a:cubicBezTo>
                <a:lnTo>
                  <a:pt x="174666" y="349254"/>
                </a:lnTo>
                <a:cubicBezTo>
                  <a:pt x="170610" y="341797"/>
                  <a:pt x="163328" y="336734"/>
                  <a:pt x="154940" y="335354"/>
                </a:cubicBezTo>
                <a:cubicBezTo>
                  <a:pt x="153465" y="335169"/>
                  <a:pt x="152082" y="335077"/>
                  <a:pt x="150607" y="335077"/>
                </a:cubicBezTo>
                <a:cubicBezTo>
                  <a:pt x="143694" y="335077"/>
                  <a:pt x="136965" y="337655"/>
                  <a:pt x="131803" y="342534"/>
                </a:cubicBezTo>
                <a:cubicBezTo>
                  <a:pt x="124705" y="349162"/>
                  <a:pt x="115488" y="352568"/>
                  <a:pt x="106270" y="352568"/>
                </a:cubicBezTo>
                <a:cubicBezTo>
                  <a:pt x="100094" y="352568"/>
                  <a:pt x="93918" y="351095"/>
                  <a:pt x="88295" y="347965"/>
                </a:cubicBezTo>
                <a:cubicBezTo>
                  <a:pt x="74100" y="340140"/>
                  <a:pt x="66541" y="324491"/>
                  <a:pt x="69675" y="308658"/>
                </a:cubicBezTo>
                <a:cubicBezTo>
                  <a:pt x="71335" y="300373"/>
                  <a:pt x="69030" y="291260"/>
                  <a:pt x="63500" y="284908"/>
                </a:cubicBezTo>
                <a:cubicBezTo>
                  <a:pt x="58245" y="278924"/>
                  <a:pt x="50687" y="275426"/>
                  <a:pt x="42760" y="275426"/>
                </a:cubicBezTo>
                <a:cubicBezTo>
                  <a:pt x="42207" y="275426"/>
                  <a:pt x="41746" y="275426"/>
                  <a:pt x="41193" y="275518"/>
                </a:cubicBezTo>
                <a:cubicBezTo>
                  <a:pt x="40547" y="275518"/>
                  <a:pt x="39810" y="275518"/>
                  <a:pt x="39165" y="275518"/>
                </a:cubicBezTo>
                <a:cubicBezTo>
                  <a:pt x="23771" y="275518"/>
                  <a:pt x="9944" y="266129"/>
                  <a:pt x="4414" y="251676"/>
                </a:cubicBezTo>
                <a:cubicBezTo>
                  <a:pt x="-1394" y="236671"/>
                  <a:pt x="3123" y="219549"/>
                  <a:pt x="15752" y="209423"/>
                </a:cubicBezTo>
                <a:cubicBezTo>
                  <a:pt x="22388" y="204084"/>
                  <a:pt x="26168" y="195983"/>
                  <a:pt x="25983" y="187514"/>
                </a:cubicBezTo>
                <a:cubicBezTo>
                  <a:pt x="25799" y="179045"/>
                  <a:pt x="21743" y="171129"/>
                  <a:pt x="15014" y="166066"/>
                </a:cubicBezTo>
                <a:lnTo>
                  <a:pt x="14922" y="165974"/>
                </a:lnTo>
                <a:cubicBezTo>
                  <a:pt x="2017" y="156308"/>
                  <a:pt x="-3237" y="139370"/>
                  <a:pt x="2017" y="124089"/>
                </a:cubicBezTo>
                <a:cubicBezTo>
                  <a:pt x="7179" y="109084"/>
                  <a:pt x="21374" y="99050"/>
                  <a:pt x="37229" y="99050"/>
                </a:cubicBezTo>
                <a:cubicBezTo>
                  <a:pt x="37505" y="99050"/>
                  <a:pt x="37782" y="99050"/>
                  <a:pt x="37966" y="99050"/>
                </a:cubicBezTo>
                <a:lnTo>
                  <a:pt x="38519" y="99050"/>
                </a:lnTo>
                <a:cubicBezTo>
                  <a:pt x="46815" y="99050"/>
                  <a:pt x="54650" y="95276"/>
                  <a:pt x="59905" y="88832"/>
                </a:cubicBezTo>
                <a:cubicBezTo>
                  <a:pt x="65251" y="82204"/>
                  <a:pt x="67279" y="73551"/>
                  <a:pt x="65343" y="65266"/>
                </a:cubicBezTo>
                <a:cubicBezTo>
                  <a:pt x="61656" y="49525"/>
                  <a:pt x="68477" y="33232"/>
                  <a:pt x="82304" y="24947"/>
                </a:cubicBezTo>
                <a:cubicBezTo>
                  <a:pt x="88295" y="21357"/>
                  <a:pt x="94932" y="19608"/>
                  <a:pt x="101569" y="19608"/>
                </a:cubicBezTo>
                <a:cubicBezTo>
                  <a:pt x="110326" y="19608"/>
                  <a:pt x="119083" y="22645"/>
                  <a:pt x="126088" y="28721"/>
                </a:cubicBezTo>
                <a:cubicBezTo>
                  <a:pt x="131158" y="33140"/>
                  <a:pt x="137518" y="35533"/>
                  <a:pt x="144155" y="35533"/>
                </a:cubicBezTo>
                <a:cubicBezTo>
                  <a:pt x="145906" y="35533"/>
                  <a:pt x="147658" y="35349"/>
                  <a:pt x="149409" y="34981"/>
                </a:cubicBezTo>
                <a:cubicBezTo>
                  <a:pt x="157705" y="33416"/>
                  <a:pt x="164895" y="27985"/>
                  <a:pt x="168674" y="20436"/>
                </a:cubicBezTo>
                <a:cubicBezTo>
                  <a:pt x="175127" y="7733"/>
                  <a:pt x="188031" y="0"/>
                  <a:pt x="2019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1" name="arrow-pointing-left-circular-button_20407"/>
          <p:cNvSpPr>
            <a:spLocks noChangeAspect="1"/>
          </p:cNvSpPr>
          <p:nvPr/>
        </p:nvSpPr>
        <p:spPr bwMode="auto">
          <a:xfrm>
            <a:off x="5274958" y="4466867"/>
            <a:ext cx="334214" cy="405123"/>
          </a:xfrm>
          <a:custGeom>
            <a:avLst/>
            <a:gdLst>
              <a:gd name="T0" fmla="*/ 3371 w 4233"/>
              <a:gd name="T1" fmla="*/ 2445 h 5139"/>
              <a:gd name="T2" fmla="*/ 4052 w 4233"/>
              <a:gd name="T3" fmla="*/ 1697 h 5139"/>
              <a:gd name="T4" fmla="*/ 4097 w 4233"/>
              <a:gd name="T5" fmla="*/ 839 h 5139"/>
              <a:gd name="T6" fmla="*/ 3603 w 4233"/>
              <a:gd name="T7" fmla="*/ 495 h 5139"/>
              <a:gd name="T8" fmla="*/ 3287 w 4233"/>
              <a:gd name="T9" fmla="*/ 517 h 5139"/>
              <a:gd name="T10" fmla="*/ 3287 w 4233"/>
              <a:gd name="T11" fmla="*/ 160 h 5139"/>
              <a:gd name="T12" fmla="*/ 3126 w 4233"/>
              <a:gd name="T13" fmla="*/ 0 h 5139"/>
              <a:gd name="T14" fmla="*/ 1106 w 4233"/>
              <a:gd name="T15" fmla="*/ 0 h 5139"/>
              <a:gd name="T16" fmla="*/ 946 w 4233"/>
              <a:gd name="T17" fmla="*/ 160 h 5139"/>
              <a:gd name="T18" fmla="*/ 946 w 4233"/>
              <a:gd name="T19" fmla="*/ 517 h 5139"/>
              <a:gd name="T20" fmla="*/ 630 w 4233"/>
              <a:gd name="T21" fmla="*/ 495 h 5139"/>
              <a:gd name="T22" fmla="*/ 136 w 4233"/>
              <a:gd name="T23" fmla="*/ 839 h 5139"/>
              <a:gd name="T24" fmla="*/ 181 w 4233"/>
              <a:gd name="T25" fmla="*/ 1697 h 5139"/>
              <a:gd name="T26" fmla="*/ 862 w 4233"/>
              <a:gd name="T27" fmla="*/ 2445 h 5139"/>
              <a:gd name="T28" fmla="*/ 927 w 4233"/>
              <a:gd name="T29" fmla="*/ 2568 h 5139"/>
              <a:gd name="T30" fmla="*/ 868 w 4233"/>
              <a:gd name="T31" fmla="*/ 2643 h 5139"/>
              <a:gd name="T32" fmla="*/ 630 w 4233"/>
              <a:gd name="T33" fmla="*/ 2514 h 5139"/>
              <a:gd name="T34" fmla="*/ 340 w 4233"/>
              <a:gd name="T35" fmla="*/ 2502 h 5139"/>
              <a:gd name="T36" fmla="*/ 328 w 4233"/>
              <a:gd name="T37" fmla="*/ 2792 h 5139"/>
              <a:gd name="T38" fmla="*/ 846 w 4233"/>
              <a:gd name="T39" fmla="*/ 3056 h 5139"/>
              <a:gd name="T40" fmla="*/ 987 w 4233"/>
              <a:gd name="T41" fmla="*/ 3036 h 5139"/>
              <a:gd name="T42" fmla="*/ 1170 w 4233"/>
              <a:gd name="T43" fmla="*/ 2933 h 5139"/>
              <a:gd name="T44" fmla="*/ 1783 w 4233"/>
              <a:gd name="T45" fmla="*/ 3368 h 5139"/>
              <a:gd name="T46" fmla="*/ 1783 w 4233"/>
              <a:gd name="T47" fmla="*/ 3958 h 5139"/>
              <a:gd name="T48" fmla="*/ 1285 w 4233"/>
              <a:gd name="T49" fmla="*/ 3958 h 5139"/>
              <a:gd name="T50" fmla="*/ 858 w 4233"/>
              <a:gd name="T51" fmla="*/ 4384 h 5139"/>
              <a:gd name="T52" fmla="*/ 858 w 4233"/>
              <a:gd name="T53" fmla="*/ 4939 h 5139"/>
              <a:gd name="T54" fmla="*/ 1058 w 4233"/>
              <a:gd name="T55" fmla="*/ 5139 h 5139"/>
              <a:gd name="T56" fmla="*/ 3175 w 4233"/>
              <a:gd name="T57" fmla="*/ 5139 h 5139"/>
              <a:gd name="T58" fmla="*/ 3375 w 4233"/>
              <a:gd name="T59" fmla="*/ 4939 h 5139"/>
              <a:gd name="T60" fmla="*/ 3375 w 4233"/>
              <a:gd name="T61" fmla="*/ 4384 h 5139"/>
              <a:gd name="T62" fmla="*/ 2948 w 4233"/>
              <a:gd name="T63" fmla="*/ 3958 h 5139"/>
              <a:gd name="T64" fmla="*/ 2450 w 4233"/>
              <a:gd name="T65" fmla="*/ 3958 h 5139"/>
              <a:gd name="T66" fmla="*/ 2450 w 4233"/>
              <a:gd name="T67" fmla="*/ 3368 h 5139"/>
              <a:gd name="T68" fmla="*/ 3063 w 4233"/>
              <a:gd name="T69" fmla="*/ 2933 h 5139"/>
              <a:gd name="T70" fmla="*/ 3246 w 4233"/>
              <a:gd name="T71" fmla="*/ 3036 h 5139"/>
              <a:gd name="T72" fmla="*/ 3387 w 4233"/>
              <a:gd name="T73" fmla="*/ 3056 h 5139"/>
              <a:gd name="T74" fmla="*/ 3905 w 4233"/>
              <a:gd name="T75" fmla="*/ 2792 h 5139"/>
              <a:gd name="T76" fmla="*/ 3893 w 4233"/>
              <a:gd name="T77" fmla="*/ 2502 h 5139"/>
              <a:gd name="T78" fmla="*/ 3603 w 4233"/>
              <a:gd name="T79" fmla="*/ 2514 h 5139"/>
              <a:gd name="T80" fmla="*/ 3365 w 4233"/>
              <a:gd name="T81" fmla="*/ 2643 h 5139"/>
              <a:gd name="T82" fmla="*/ 3305 w 4233"/>
              <a:gd name="T83" fmla="*/ 2568 h 5139"/>
              <a:gd name="T84" fmla="*/ 3371 w 4233"/>
              <a:gd name="T85" fmla="*/ 2445 h 5139"/>
              <a:gd name="T86" fmla="*/ 2975 w 4233"/>
              <a:gd name="T87" fmla="*/ 4384 h 5139"/>
              <a:gd name="T88" fmla="*/ 2975 w 4233"/>
              <a:gd name="T89" fmla="*/ 4739 h 5139"/>
              <a:gd name="T90" fmla="*/ 1258 w 4233"/>
              <a:gd name="T91" fmla="*/ 4739 h 5139"/>
              <a:gd name="T92" fmla="*/ 1258 w 4233"/>
              <a:gd name="T93" fmla="*/ 4384 h 5139"/>
              <a:gd name="T94" fmla="*/ 1285 w 4233"/>
              <a:gd name="T95" fmla="*/ 4358 h 5139"/>
              <a:gd name="T96" fmla="*/ 2948 w 4233"/>
              <a:gd name="T97" fmla="*/ 4358 h 5139"/>
              <a:gd name="T98" fmla="*/ 2975 w 4233"/>
              <a:gd name="T99" fmla="*/ 4384 h 5139"/>
              <a:gd name="T100" fmla="*/ 546 w 4233"/>
              <a:gd name="T101" fmla="*/ 1508 h 5139"/>
              <a:gd name="T102" fmla="*/ 492 w 4233"/>
              <a:gd name="T103" fmla="*/ 1044 h 5139"/>
              <a:gd name="T104" fmla="*/ 687 w 4233"/>
              <a:gd name="T105" fmla="*/ 902 h 5139"/>
              <a:gd name="T106" fmla="*/ 946 w 4233"/>
              <a:gd name="T107" fmla="*/ 954 h 5139"/>
              <a:gd name="T108" fmla="*/ 946 w 4233"/>
              <a:gd name="T109" fmla="*/ 1991 h 5139"/>
              <a:gd name="T110" fmla="*/ 546 w 4233"/>
              <a:gd name="T111" fmla="*/ 1508 h 5139"/>
              <a:gd name="T112" fmla="*/ 3287 w 4233"/>
              <a:gd name="T113" fmla="*/ 1991 h 5139"/>
              <a:gd name="T114" fmla="*/ 3287 w 4233"/>
              <a:gd name="T115" fmla="*/ 954 h 5139"/>
              <a:gd name="T116" fmla="*/ 3545 w 4233"/>
              <a:gd name="T117" fmla="*/ 902 h 5139"/>
              <a:gd name="T118" fmla="*/ 3741 w 4233"/>
              <a:gd name="T119" fmla="*/ 1044 h 5139"/>
              <a:gd name="T120" fmla="*/ 3687 w 4233"/>
              <a:gd name="T121" fmla="*/ 1508 h 5139"/>
              <a:gd name="T122" fmla="*/ 3287 w 4233"/>
              <a:gd name="T123" fmla="*/ 1991 h 5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233" h="5139">
                <a:moveTo>
                  <a:pt x="3371" y="2445"/>
                </a:moveTo>
                <a:cubicBezTo>
                  <a:pt x="3668" y="2237"/>
                  <a:pt x="3910" y="1972"/>
                  <a:pt x="4052" y="1697"/>
                </a:cubicBezTo>
                <a:cubicBezTo>
                  <a:pt x="4217" y="1379"/>
                  <a:pt x="4233" y="1074"/>
                  <a:pt x="4097" y="839"/>
                </a:cubicBezTo>
                <a:cubicBezTo>
                  <a:pt x="3986" y="646"/>
                  <a:pt x="3811" y="524"/>
                  <a:pt x="3603" y="495"/>
                </a:cubicBezTo>
                <a:cubicBezTo>
                  <a:pt x="3500" y="481"/>
                  <a:pt x="3393" y="489"/>
                  <a:pt x="3287" y="517"/>
                </a:cubicBezTo>
                <a:lnTo>
                  <a:pt x="3287" y="160"/>
                </a:lnTo>
                <a:cubicBezTo>
                  <a:pt x="3287" y="72"/>
                  <a:pt x="3215" y="0"/>
                  <a:pt x="3126" y="0"/>
                </a:cubicBezTo>
                <a:lnTo>
                  <a:pt x="1106" y="0"/>
                </a:lnTo>
                <a:cubicBezTo>
                  <a:pt x="1018" y="0"/>
                  <a:pt x="946" y="72"/>
                  <a:pt x="946" y="160"/>
                </a:cubicBezTo>
                <a:lnTo>
                  <a:pt x="946" y="517"/>
                </a:lnTo>
                <a:cubicBezTo>
                  <a:pt x="840" y="489"/>
                  <a:pt x="733" y="481"/>
                  <a:pt x="630" y="495"/>
                </a:cubicBezTo>
                <a:cubicBezTo>
                  <a:pt x="422" y="524"/>
                  <a:pt x="247" y="646"/>
                  <a:pt x="136" y="839"/>
                </a:cubicBezTo>
                <a:cubicBezTo>
                  <a:pt x="0" y="1074"/>
                  <a:pt x="16" y="1379"/>
                  <a:pt x="181" y="1697"/>
                </a:cubicBezTo>
                <a:cubicBezTo>
                  <a:pt x="323" y="1972"/>
                  <a:pt x="565" y="2237"/>
                  <a:pt x="862" y="2445"/>
                </a:cubicBezTo>
                <a:cubicBezTo>
                  <a:pt x="925" y="2489"/>
                  <a:pt x="933" y="2536"/>
                  <a:pt x="927" y="2568"/>
                </a:cubicBezTo>
                <a:cubicBezTo>
                  <a:pt x="922" y="2604"/>
                  <a:pt x="898" y="2634"/>
                  <a:pt x="868" y="2643"/>
                </a:cubicBezTo>
                <a:cubicBezTo>
                  <a:pt x="823" y="2656"/>
                  <a:pt x="737" y="2630"/>
                  <a:pt x="630" y="2514"/>
                </a:cubicBezTo>
                <a:cubicBezTo>
                  <a:pt x="554" y="2430"/>
                  <a:pt x="424" y="2425"/>
                  <a:pt x="340" y="2502"/>
                </a:cubicBezTo>
                <a:cubicBezTo>
                  <a:pt x="257" y="2578"/>
                  <a:pt x="251" y="2708"/>
                  <a:pt x="328" y="2792"/>
                </a:cubicBezTo>
                <a:cubicBezTo>
                  <a:pt x="525" y="3007"/>
                  <a:pt x="714" y="3056"/>
                  <a:pt x="846" y="3056"/>
                </a:cubicBezTo>
                <a:cubicBezTo>
                  <a:pt x="906" y="3056"/>
                  <a:pt x="955" y="3046"/>
                  <a:pt x="987" y="3036"/>
                </a:cubicBezTo>
                <a:cubicBezTo>
                  <a:pt x="1055" y="3016"/>
                  <a:pt x="1117" y="2980"/>
                  <a:pt x="1170" y="2933"/>
                </a:cubicBezTo>
                <a:cubicBezTo>
                  <a:pt x="1319" y="3138"/>
                  <a:pt x="1534" y="3294"/>
                  <a:pt x="1783" y="3368"/>
                </a:cubicBezTo>
                <a:lnTo>
                  <a:pt x="1783" y="3958"/>
                </a:lnTo>
                <a:lnTo>
                  <a:pt x="1285" y="3958"/>
                </a:lnTo>
                <a:cubicBezTo>
                  <a:pt x="1049" y="3958"/>
                  <a:pt x="858" y="4149"/>
                  <a:pt x="858" y="4384"/>
                </a:cubicBezTo>
                <a:lnTo>
                  <a:pt x="858" y="4939"/>
                </a:lnTo>
                <a:cubicBezTo>
                  <a:pt x="858" y="5049"/>
                  <a:pt x="948" y="5139"/>
                  <a:pt x="1058" y="5139"/>
                </a:cubicBezTo>
                <a:lnTo>
                  <a:pt x="3175" y="5139"/>
                </a:lnTo>
                <a:cubicBezTo>
                  <a:pt x="3285" y="5139"/>
                  <a:pt x="3375" y="5049"/>
                  <a:pt x="3375" y="4939"/>
                </a:cubicBezTo>
                <a:lnTo>
                  <a:pt x="3375" y="4384"/>
                </a:lnTo>
                <a:cubicBezTo>
                  <a:pt x="3375" y="4149"/>
                  <a:pt x="3184" y="3958"/>
                  <a:pt x="2948" y="3958"/>
                </a:cubicBezTo>
                <a:lnTo>
                  <a:pt x="2450" y="3958"/>
                </a:lnTo>
                <a:lnTo>
                  <a:pt x="2450" y="3368"/>
                </a:lnTo>
                <a:cubicBezTo>
                  <a:pt x="2699" y="3294"/>
                  <a:pt x="2914" y="3138"/>
                  <a:pt x="3063" y="2933"/>
                </a:cubicBezTo>
                <a:cubicBezTo>
                  <a:pt x="3116" y="2980"/>
                  <a:pt x="3178" y="3016"/>
                  <a:pt x="3246" y="3036"/>
                </a:cubicBezTo>
                <a:cubicBezTo>
                  <a:pt x="3278" y="3046"/>
                  <a:pt x="3327" y="3056"/>
                  <a:pt x="3387" y="3056"/>
                </a:cubicBezTo>
                <a:cubicBezTo>
                  <a:pt x="3519" y="3056"/>
                  <a:pt x="3708" y="3007"/>
                  <a:pt x="3905" y="2792"/>
                </a:cubicBezTo>
                <a:cubicBezTo>
                  <a:pt x="3982" y="2708"/>
                  <a:pt x="3976" y="2578"/>
                  <a:pt x="3893" y="2502"/>
                </a:cubicBezTo>
                <a:cubicBezTo>
                  <a:pt x="3809" y="2425"/>
                  <a:pt x="3679" y="2430"/>
                  <a:pt x="3603" y="2514"/>
                </a:cubicBezTo>
                <a:cubicBezTo>
                  <a:pt x="3496" y="2630"/>
                  <a:pt x="3410" y="2656"/>
                  <a:pt x="3365" y="2643"/>
                </a:cubicBezTo>
                <a:cubicBezTo>
                  <a:pt x="3334" y="2634"/>
                  <a:pt x="3311" y="2604"/>
                  <a:pt x="3305" y="2568"/>
                </a:cubicBezTo>
                <a:cubicBezTo>
                  <a:pt x="3300" y="2536"/>
                  <a:pt x="3308" y="2489"/>
                  <a:pt x="3371" y="2445"/>
                </a:cubicBezTo>
                <a:close/>
                <a:moveTo>
                  <a:pt x="2975" y="4384"/>
                </a:moveTo>
                <a:lnTo>
                  <a:pt x="2975" y="4739"/>
                </a:lnTo>
                <a:lnTo>
                  <a:pt x="1258" y="4739"/>
                </a:lnTo>
                <a:lnTo>
                  <a:pt x="1258" y="4384"/>
                </a:lnTo>
                <a:cubicBezTo>
                  <a:pt x="1258" y="4370"/>
                  <a:pt x="1270" y="4358"/>
                  <a:pt x="1285" y="4358"/>
                </a:cubicBezTo>
                <a:lnTo>
                  <a:pt x="2948" y="4358"/>
                </a:lnTo>
                <a:cubicBezTo>
                  <a:pt x="2963" y="4358"/>
                  <a:pt x="2975" y="4370"/>
                  <a:pt x="2975" y="4384"/>
                </a:cubicBezTo>
                <a:close/>
                <a:moveTo>
                  <a:pt x="546" y="1508"/>
                </a:moveTo>
                <a:cubicBezTo>
                  <a:pt x="489" y="1399"/>
                  <a:pt x="406" y="1192"/>
                  <a:pt x="492" y="1044"/>
                </a:cubicBezTo>
                <a:cubicBezTo>
                  <a:pt x="540" y="960"/>
                  <a:pt x="604" y="913"/>
                  <a:pt x="687" y="902"/>
                </a:cubicBezTo>
                <a:cubicBezTo>
                  <a:pt x="765" y="891"/>
                  <a:pt x="857" y="911"/>
                  <a:pt x="946" y="954"/>
                </a:cubicBezTo>
                <a:lnTo>
                  <a:pt x="946" y="1991"/>
                </a:lnTo>
                <a:cubicBezTo>
                  <a:pt x="774" y="1845"/>
                  <a:pt x="632" y="1675"/>
                  <a:pt x="546" y="1508"/>
                </a:cubicBezTo>
                <a:close/>
                <a:moveTo>
                  <a:pt x="3287" y="1991"/>
                </a:moveTo>
                <a:lnTo>
                  <a:pt x="3287" y="954"/>
                </a:lnTo>
                <a:cubicBezTo>
                  <a:pt x="3376" y="910"/>
                  <a:pt x="3467" y="891"/>
                  <a:pt x="3545" y="902"/>
                </a:cubicBezTo>
                <a:cubicBezTo>
                  <a:pt x="3629" y="913"/>
                  <a:pt x="3693" y="960"/>
                  <a:pt x="3741" y="1044"/>
                </a:cubicBezTo>
                <a:cubicBezTo>
                  <a:pt x="3827" y="1192"/>
                  <a:pt x="3744" y="1399"/>
                  <a:pt x="3687" y="1508"/>
                </a:cubicBezTo>
                <a:cubicBezTo>
                  <a:pt x="3601" y="1675"/>
                  <a:pt x="3459" y="1845"/>
                  <a:pt x="3287" y="19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2" name="arrow-pointing-left-circular-button_20407"/>
          <p:cNvSpPr>
            <a:spLocks noChangeAspect="1"/>
          </p:cNvSpPr>
          <p:nvPr/>
        </p:nvSpPr>
        <p:spPr bwMode="auto">
          <a:xfrm>
            <a:off x="6588560" y="3263850"/>
            <a:ext cx="200828" cy="309979"/>
          </a:xfrm>
          <a:custGeom>
            <a:avLst/>
            <a:gdLst>
              <a:gd name="connsiteX0" fmla="*/ 0 w 390932"/>
              <a:gd name="connsiteY0" fmla="*/ 425933 h 603405"/>
              <a:gd name="connsiteX1" fmla="*/ 390932 w 390932"/>
              <a:gd name="connsiteY1" fmla="*/ 425933 h 603405"/>
              <a:gd name="connsiteX2" fmla="*/ 390932 w 390932"/>
              <a:gd name="connsiteY2" fmla="*/ 544193 h 603405"/>
              <a:gd name="connsiteX3" fmla="*/ 331631 w 390932"/>
              <a:gd name="connsiteY3" fmla="*/ 603405 h 603405"/>
              <a:gd name="connsiteX4" fmla="*/ 59138 w 390932"/>
              <a:gd name="connsiteY4" fmla="*/ 603405 h 603405"/>
              <a:gd name="connsiteX5" fmla="*/ 0 w 390932"/>
              <a:gd name="connsiteY5" fmla="*/ 544193 h 603405"/>
              <a:gd name="connsiteX6" fmla="*/ 0 w 390932"/>
              <a:gd name="connsiteY6" fmla="*/ 378654 h 603405"/>
              <a:gd name="connsiteX7" fmla="*/ 390932 w 390932"/>
              <a:gd name="connsiteY7" fmla="*/ 378654 h 603405"/>
              <a:gd name="connsiteX8" fmla="*/ 390932 w 390932"/>
              <a:gd name="connsiteY8" fmla="*/ 402293 h 603405"/>
              <a:gd name="connsiteX9" fmla="*/ 0 w 390932"/>
              <a:gd name="connsiteY9" fmla="*/ 402293 h 603405"/>
              <a:gd name="connsiteX10" fmla="*/ 0 w 390932"/>
              <a:gd name="connsiteY10" fmla="*/ 331305 h 603405"/>
              <a:gd name="connsiteX11" fmla="*/ 390932 w 390932"/>
              <a:gd name="connsiteY11" fmla="*/ 331305 h 603405"/>
              <a:gd name="connsiteX12" fmla="*/ 390932 w 390932"/>
              <a:gd name="connsiteY12" fmla="*/ 354944 h 603405"/>
              <a:gd name="connsiteX13" fmla="*/ 0 w 390932"/>
              <a:gd name="connsiteY13" fmla="*/ 354944 h 603405"/>
              <a:gd name="connsiteX14" fmla="*/ 142119 w 390932"/>
              <a:gd name="connsiteY14" fmla="*/ 0 h 603405"/>
              <a:gd name="connsiteX15" fmla="*/ 390932 w 390932"/>
              <a:gd name="connsiteY15" fmla="*/ 0 h 603405"/>
              <a:gd name="connsiteX16" fmla="*/ 390932 w 390932"/>
              <a:gd name="connsiteY16" fmla="*/ 186459 h 603405"/>
              <a:gd name="connsiteX17" fmla="*/ 390932 w 390932"/>
              <a:gd name="connsiteY17" fmla="*/ 307665 h 603405"/>
              <a:gd name="connsiteX18" fmla="*/ 142119 w 390932"/>
              <a:gd name="connsiteY18" fmla="*/ 307665 h 603405"/>
              <a:gd name="connsiteX19" fmla="*/ 0 w 390932"/>
              <a:gd name="connsiteY19" fmla="*/ 0 h 603405"/>
              <a:gd name="connsiteX20" fmla="*/ 106483 w 390932"/>
              <a:gd name="connsiteY20" fmla="*/ 0 h 603405"/>
              <a:gd name="connsiteX21" fmla="*/ 106483 w 390932"/>
              <a:gd name="connsiteY21" fmla="*/ 307665 h 603405"/>
              <a:gd name="connsiteX22" fmla="*/ 0 w 390932"/>
              <a:gd name="connsiteY22" fmla="*/ 307665 h 603405"/>
              <a:gd name="connsiteX23" fmla="*/ 0 w 390932"/>
              <a:gd name="connsiteY23" fmla="*/ 186459 h 603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90932" h="603405">
                <a:moveTo>
                  <a:pt x="0" y="425933"/>
                </a:moveTo>
                <a:lnTo>
                  <a:pt x="390932" y="425933"/>
                </a:lnTo>
                <a:lnTo>
                  <a:pt x="390932" y="544193"/>
                </a:lnTo>
                <a:cubicBezTo>
                  <a:pt x="390932" y="576817"/>
                  <a:pt x="364467" y="603405"/>
                  <a:pt x="331631" y="603405"/>
                </a:cubicBezTo>
                <a:lnTo>
                  <a:pt x="59138" y="603405"/>
                </a:lnTo>
                <a:cubicBezTo>
                  <a:pt x="26465" y="603405"/>
                  <a:pt x="0" y="576817"/>
                  <a:pt x="0" y="544193"/>
                </a:cubicBezTo>
                <a:close/>
                <a:moveTo>
                  <a:pt x="0" y="378654"/>
                </a:moveTo>
                <a:lnTo>
                  <a:pt x="390932" y="378654"/>
                </a:lnTo>
                <a:lnTo>
                  <a:pt x="390932" y="402293"/>
                </a:lnTo>
                <a:lnTo>
                  <a:pt x="0" y="402293"/>
                </a:lnTo>
                <a:close/>
                <a:moveTo>
                  <a:pt x="0" y="331305"/>
                </a:moveTo>
                <a:lnTo>
                  <a:pt x="390932" y="331305"/>
                </a:lnTo>
                <a:lnTo>
                  <a:pt x="390932" y="354944"/>
                </a:lnTo>
                <a:lnTo>
                  <a:pt x="0" y="354944"/>
                </a:lnTo>
                <a:close/>
                <a:moveTo>
                  <a:pt x="142119" y="0"/>
                </a:moveTo>
                <a:lnTo>
                  <a:pt x="390932" y="0"/>
                </a:lnTo>
                <a:lnTo>
                  <a:pt x="390932" y="186459"/>
                </a:lnTo>
                <a:lnTo>
                  <a:pt x="390932" y="307665"/>
                </a:lnTo>
                <a:lnTo>
                  <a:pt x="142119" y="307665"/>
                </a:lnTo>
                <a:close/>
                <a:moveTo>
                  <a:pt x="0" y="0"/>
                </a:moveTo>
                <a:lnTo>
                  <a:pt x="106483" y="0"/>
                </a:lnTo>
                <a:lnTo>
                  <a:pt x="106483" y="307665"/>
                </a:lnTo>
                <a:lnTo>
                  <a:pt x="0" y="307665"/>
                </a:lnTo>
                <a:lnTo>
                  <a:pt x="0" y="18645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69405" y="426479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项目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名称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4" name="arrow-pointing-left-circular-button_20407"/>
          <p:cNvSpPr>
            <a:spLocks noChangeAspect="1"/>
          </p:cNvSpPr>
          <p:nvPr/>
        </p:nvSpPr>
        <p:spPr bwMode="auto">
          <a:xfrm>
            <a:off x="8444698" y="2491729"/>
            <a:ext cx="405123" cy="404607"/>
          </a:xfrm>
          <a:custGeom>
            <a:avLst/>
            <a:gdLst>
              <a:gd name="T0" fmla="*/ 2307 w 4612"/>
              <a:gd name="T1" fmla="*/ 4614 h 4614"/>
              <a:gd name="T2" fmla="*/ 0 w 4612"/>
              <a:gd name="T3" fmla="*/ 2307 h 4614"/>
              <a:gd name="T4" fmla="*/ 2307 w 4612"/>
              <a:gd name="T5" fmla="*/ 0 h 4614"/>
              <a:gd name="T6" fmla="*/ 4612 w 4612"/>
              <a:gd name="T7" fmla="*/ 2227 h 4614"/>
              <a:gd name="T8" fmla="*/ 2031 w 4612"/>
              <a:gd name="T9" fmla="*/ 2222 h 4614"/>
              <a:gd name="T10" fmla="*/ 2479 w 4612"/>
              <a:gd name="T11" fmla="*/ 1775 h 4614"/>
              <a:gd name="T12" fmla="*/ 2367 w 4612"/>
              <a:gd name="T13" fmla="*/ 1662 h 4614"/>
              <a:gd name="T14" fmla="*/ 1727 w 4612"/>
              <a:gd name="T15" fmla="*/ 2302 h 4614"/>
              <a:gd name="T16" fmla="*/ 2378 w 4612"/>
              <a:gd name="T17" fmla="*/ 2952 h 4614"/>
              <a:gd name="T18" fmla="*/ 2490 w 4612"/>
              <a:gd name="T19" fmla="*/ 2840 h 4614"/>
              <a:gd name="T20" fmla="*/ 2032 w 4612"/>
              <a:gd name="T21" fmla="*/ 2381 h 4614"/>
              <a:gd name="T22" fmla="*/ 4612 w 4612"/>
              <a:gd name="T23" fmla="*/ 2387 h 4614"/>
              <a:gd name="T24" fmla="*/ 2307 w 4612"/>
              <a:gd name="T25" fmla="*/ 4614 h 4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612" h="4614">
                <a:moveTo>
                  <a:pt x="2307" y="4614"/>
                </a:moveTo>
                <a:cubicBezTo>
                  <a:pt x="1035" y="4614"/>
                  <a:pt x="0" y="3579"/>
                  <a:pt x="0" y="2307"/>
                </a:cubicBezTo>
                <a:cubicBezTo>
                  <a:pt x="0" y="1035"/>
                  <a:pt x="1035" y="0"/>
                  <a:pt x="2307" y="0"/>
                </a:cubicBezTo>
                <a:cubicBezTo>
                  <a:pt x="3553" y="0"/>
                  <a:pt x="4570" y="992"/>
                  <a:pt x="4612" y="2227"/>
                </a:cubicBezTo>
                <a:lnTo>
                  <a:pt x="2031" y="2222"/>
                </a:lnTo>
                <a:lnTo>
                  <a:pt x="2479" y="1775"/>
                </a:lnTo>
                <a:lnTo>
                  <a:pt x="2367" y="1662"/>
                </a:lnTo>
                <a:lnTo>
                  <a:pt x="1727" y="2302"/>
                </a:lnTo>
                <a:lnTo>
                  <a:pt x="2378" y="2952"/>
                </a:lnTo>
                <a:lnTo>
                  <a:pt x="2490" y="2840"/>
                </a:lnTo>
                <a:lnTo>
                  <a:pt x="2032" y="2381"/>
                </a:lnTo>
                <a:lnTo>
                  <a:pt x="4612" y="2387"/>
                </a:lnTo>
                <a:cubicBezTo>
                  <a:pt x="4570" y="3622"/>
                  <a:pt x="3553" y="4614"/>
                  <a:pt x="2307" y="4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9" name="arrow-pointing-left-circular-button_20407"/>
          <p:cNvSpPr>
            <a:spLocks noChangeAspect="1"/>
          </p:cNvSpPr>
          <p:nvPr/>
        </p:nvSpPr>
        <p:spPr bwMode="auto">
          <a:xfrm>
            <a:off x="8444698" y="3837959"/>
            <a:ext cx="405123" cy="404607"/>
          </a:xfrm>
          <a:custGeom>
            <a:avLst/>
            <a:gdLst>
              <a:gd name="T0" fmla="*/ 2307 w 4612"/>
              <a:gd name="T1" fmla="*/ 4614 h 4614"/>
              <a:gd name="T2" fmla="*/ 0 w 4612"/>
              <a:gd name="T3" fmla="*/ 2307 h 4614"/>
              <a:gd name="T4" fmla="*/ 2307 w 4612"/>
              <a:gd name="T5" fmla="*/ 0 h 4614"/>
              <a:gd name="T6" fmla="*/ 4612 w 4612"/>
              <a:gd name="T7" fmla="*/ 2227 h 4614"/>
              <a:gd name="T8" fmla="*/ 2031 w 4612"/>
              <a:gd name="T9" fmla="*/ 2222 h 4614"/>
              <a:gd name="T10" fmla="*/ 2479 w 4612"/>
              <a:gd name="T11" fmla="*/ 1775 h 4614"/>
              <a:gd name="T12" fmla="*/ 2367 w 4612"/>
              <a:gd name="T13" fmla="*/ 1662 h 4614"/>
              <a:gd name="T14" fmla="*/ 1727 w 4612"/>
              <a:gd name="T15" fmla="*/ 2302 h 4614"/>
              <a:gd name="T16" fmla="*/ 2378 w 4612"/>
              <a:gd name="T17" fmla="*/ 2952 h 4614"/>
              <a:gd name="T18" fmla="*/ 2490 w 4612"/>
              <a:gd name="T19" fmla="*/ 2840 h 4614"/>
              <a:gd name="T20" fmla="*/ 2032 w 4612"/>
              <a:gd name="T21" fmla="*/ 2381 h 4614"/>
              <a:gd name="T22" fmla="*/ 4612 w 4612"/>
              <a:gd name="T23" fmla="*/ 2387 h 4614"/>
              <a:gd name="T24" fmla="*/ 2307 w 4612"/>
              <a:gd name="T25" fmla="*/ 4614 h 4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612" h="4614">
                <a:moveTo>
                  <a:pt x="2307" y="4614"/>
                </a:moveTo>
                <a:cubicBezTo>
                  <a:pt x="1035" y="4614"/>
                  <a:pt x="0" y="3579"/>
                  <a:pt x="0" y="2307"/>
                </a:cubicBezTo>
                <a:cubicBezTo>
                  <a:pt x="0" y="1035"/>
                  <a:pt x="1035" y="0"/>
                  <a:pt x="2307" y="0"/>
                </a:cubicBezTo>
                <a:cubicBezTo>
                  <a:pt x="3553" y="0"/>
                  <a:pt x="4570" y="992"/>
                  <a:pt x="4612" y="2227"/>
                </a:cubicBezTo>
                <a:lnTo>
                  <a:pt x="2031" y="2222"/>
                </a:lnTo>
                <a:lnTo>
                  <a:pt x="2479" y="1775"/>
                </a:lnTo>
                <a:lnTo>
                  <a:pt x="2367" y="1662"/>
                </a:lnTo>
                <a:lnTo>
                  <a:pt x="1727" y="2302"/>
                </a:lnTo>
                <a:lnTo>
                  <a:pt x="2378" y="2952"/>
                </a:lnTo>
                <a:lnTo>
                  <a:pt x="2490" y="2840"/>
                </a:lnTo>
                <a:lnTo>
                  <a:pt x="2032" y="2381"/>
                </a:lnTo>
                <a:lnTo>
                  <a:pt x="4612" y="2387"/>
                </a:lnTo>
                <a:cubicBezTo>
                  <a:pt x="4570" y="3622"/>
                  <a:pt x="3553" y="4614"/>
                  <a:pt x="2307" y="4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4" name="arrow-pointing-left-circular-button_20407"/>
          <p:cNvSpPr>
            <a:spLocks noChangeAspect="1"/>
          </p:cNvSpPr>
          <p:nvPr/>
        </p:nvSpPr>
        <p:spPr bwMode="auto">
          <a:xfrm>
            <a:off x="8444698" y="5146986"/>
            <a:ext cx="405123" cy="404607"/>
          </a:xfrm>
          <a:custGeom>
            <a:avLst/>
            <a:gdLst>
              <a:gd name="T0" fmla="*/ 2307 w 4612"/>
              <a:gd name="T1" fmla="*/ 4614 h 4614"/>
              <a:gd name="T2" fmla="*/ 0 w 4612"/>
              <a:gd name="T3" fmla="*/ 2307 h 4614"/>
              <a:gd name="T4" fmla="*/ 2307 w 4612"/>
              <a:gd name="T5" fmla="*/ 0 h 4614"/>
              <a:gd name="T6" fmla="*/ 4612 w 4612"/>
              <a:gd name="T7" fmla="*/ 2227 h 4614"/>
              <a:gd name="T8" fmla="*/ 2031 w 4612"/>
              <a:gd name="T9" fmla="*/ 2222 h 4614"/>
              <a:gd name="T10" fmla="*/ 2479 w 4612"/>
              <a:gd name="T11" fmla="*/ 1775 h 4614"/>
              <a:gd name="T12" fmla="*/ 2367 w 4612"/>
              <a:gd name="T13" fmla="*/ 1662 h 4614"/>
              <a:gd name="T14" fmla="*/ 1727 w 4612"/>
              <a:gd name="T15" fmla="*/ 2302 h 4614"/>
              <a:gd name="T16" fmla="*/ 2378 w 4612"/>
              <a:gd name="T17" fmla="*/ 2952 h 4614"/>
              <a:gd name="T18" fmla="*/ 2490 w 4612"/>
              <a:gd name="T19" fmla="*/ 2840 h 4614"/>
              <a:gd name="T20" fmla="*/ 2032 w 4612"/>
              <a:gd name="T21" fmla="*/ 2381 h 4614"/>
              <a:gd name="T22" fmla="*/ 4612 w 4612"/>
              <a:gd name="T23" fmla="*/ 2387 h 4614"/>
              <a:gd name="T24" fmla="*/ 2307 w 4612"/>
              <a:gd name="T25" fmla="*/ 4614 h 46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612" h="4614">
                <a:moveTo>
                  <a:pt x="2307" y="4614"/>
                </a:moveTo>
                <a:cubicBezTo>
                  <a:pt x="1035" y="4614"/>
                  <a:pt x="0" y="3579"/>
                  <a:pt x="0" y="2307"/>
                </a:cubicBezTo>
                <a:cubicBezTo>
                  <a:pt x="0" y="1035"/>
                  <a:pt x="1035" y="0"/>
                  <a:pt x="2307" y="0"/>
                </a:cubicBezTo>
                <a:cubicBezTo>
                  <a:pt x="3553" y="0"/>
                  <a:pt x="4570" y="992"/>
                  <a:pt x="4612" y="2227"/>
                </a:cubicBezTo>
                <a:lnTo>
                  <a:pt x="2031" y="2222"/>
                </a:lnTo>
                <a:lnTo>
                  <a:pt x="2479" y="1775"/>
                </a:lnTo>
                <a:lnTo>
                  <a:pt x="2367" y="1662"/>
                </a:lnTo>
                <a:lnTo>
                  <a:pt x="1727" y="2302"/>
                </a:lnTo>
                <a:lnTo>
                  <a:pt x="2378" y="2952"/>
                </a:lnTo>
                <a:lnTo>
                  <a:pt x="2490" y="2840"/>
                </a:lnTo>
                <a:lnTo>
                  <a:pt x="2032" y="2381"/>
                </a:lnTo>
                <a:lnTo>
                  <a:pt x="4612" y="2387"/>
                </a:lnTo>
                <a:cubicBezTo>
                  <a:pt x="4570" y="3622"/>
                  <a:pt x="3553" y="4614"/>
                  <a:pt x="2307" y="4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3728601" y="801245"/>
            <a:ext cx="4003337" cy="905209"/>
            <a:chOff x="6697320" y="1976704"/>
            <a:chExt cx="4003337" cy="905209"/>
          </a:xfrm>
        </p:grpSpPr>
        <p:sp>
          <p:nvSpPr>
            <p:cNvPr id="47" name="等腰三角形 46"/>
            <p:cNvSpPr/>
            <p:nvPr/>
          </p:nvSpPr>
          <p:spPr>
            <a:xfrm rot="17100000">
              <a:off x="7286206" y="1832316"/>
              <a:ext cx="371495" cy="1549267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3368217">
              <a:off x="8478057" y="1672189"/>
              <a:ext cx="371495" cy="1549267"/>
            </a:xfrm>
            <a:prstGeom prst="triangle">
              <a:avLst/>
            </a:prstGeom>
            <a:solidFill>
              <a:srgbClr val="F8F8F8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7243558" y="1976704"/>
              <a:ext cx="3457099" cy="905209"/>
              <a:chOff x="-2714906" y="3844271"/>
              <a:chExt cx="3457099" cy="905209"/>
            </a:xfrm>
          </p:grpSpPr>
          <p:sp>
            <p:nvSpPr>
              <p:cNvPr id="50" name="矩形 49"/>
              <p:cNvSpPr/>
              <p:nvPr/>
            </p:nvSpPr>
            <p:spPr>
              <a:xfrm>
                <a:off x="-2613306" y="4711313"/>
                <a:ext cx="775192" cy="38167"/>
              </a:xfrm>
              <a:prstGeom prst="rect">
                <a:avLst/>
              </a:prstGeom>
              <a:solidFill>
                <a:srgbClr val="8FD04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97CD5B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-2714906" y="3844271"/>
                <a:ext cx="3457099" cy="7683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400" dirty="0">
                    <a:solidFill>
                      <a:srgbClr val="042542"/>
                    </a:solidFill>
                    <a:cs typeface="+mn-ea"/>
                    <a:sym typeface="+mn-lt"/>
                  </a:rPr>
                  <a:t>合作过程</a:t>
                </a:r>
                <a:endParaRPr lang="zh-CN" altLang="en-US" sz="4400" dirty="0">
                  <a:solidFill>
                    <a:srgbClr val="042542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8" name="组合 37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45" name="文本框 44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16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1685" y="2491740"/>
            <a:ext cx="2727325" cy="402399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940" y="3019425"/>
            <a:ext cx="2398395" cy="32092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2255" y="2491740"/>
            <a:ext cx="2679700" cy="38639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87353" y="-301717"/>
            <a:ext cx="12592595" cy="7178650"/>
            <a:chOff x="-387353" y="-301717"/>
            <a:chExt cx="12592595" cy="7178650"/>
          </a:xfrm>
        </p:grpSpPr>
        <p:grpSp>
          <p:nvGrpSpPr>
            <p:cNvPr id="42" name="组合 41"/>
            <p:cNvGrpSpPr/>
            <p:nvPr userDrawn="1"/>
          </p:nvGrpSpPr>
          <p:grpSpPr>
            <a:xfrm flipH="1" flipV="1">
              <a:off x="-387353" y="-301717"/>
              <a:ext cx="12592595" cy="2366970"/>
              <a:chOff x="-29033" y="4100284"/>
              <a:chExt cx="12592595" cy="3151691"/>
            </a:xfrm>
          </p:grpSpPr>
          <p:sp>
            <p:nvSpPr>
              <p:cNvPr id="47" name="任意多边形: 形状 46"/>
              <p:cNvSpPr/>
              <p:nvPr/>
            </p:nvSpPr>
            <p:spPr>
              <a:xfrm flipH="1" flipV="1">
                <a:off x="-25767" y="4829757"/>
                <a:ext cx="5274867" cy="2053641"/>
              </a:xfrm>
              <a:custGeom>
                <a:avLst/>
                <a:gdLst>
                  <a:gd name="connsiteX0" fmla="*/ 5921828 w 5936343"/>
                  <a:gd name="connsiteY0" fmla="*/ 827314 h 2394857"/>
                  <a:gd name="connsiteX1" fmla="*/ 5921828 w 5936343"/>
                  <a:gd name="connsiteY1" fmla="*/ 1407885 h 2394857"/>
                  <a:gd name="connsiteX2" fmla="*/ 3164114 w 5936343"/>
                  <a:gd name="connsiteY2" fmla="*/ 2394857 h 2394857"/>
                  <a:gd name="connsiteX3" fmla="*/ 0 w 5936343"/>
                  <a:gd name="connsiteY3" fmla="*/ 1190171 h 2394857"/>
                  <a:gd name="connsiteX4" fmla="*/ 5660571 w 5936343"/>
                  <a:gd name="connsiteY4" fmla="*/ 0 h 2394857"/>
                  <a:gd name="connsiteX5" fmla="*/ 5936343 w 5936343"/>
                  <a:gd name="connsiteY5" fmla="*/ 1161143 h 2394857"/>
                  <a:gd name="connsiteX0-1" fmla="*/ 5921828 w 5936343"/>
                  <a:gd name="connsiteY0-2" fmla="*/ 827314 h 2415537"/>
                  <a:gd name="connsiteX1-3" fmla="*/ 5921828 w 5936343"/>
                  <a:gd name="connsiteY1-4" fmla="*/ 1407885 h 2415537"/>
                  <a:gd name="connsiteX2-5" fmla="*/ 4126139 w 5936343"/>
                  <a:gd name="connsiteY2-6" fmla="*/ 2415537 h 2415537"/>
                  <a:gd name="connsiteX3-7" fmla="*/ 0 w 5936343"/>
                  <a:gd name="connsiteY3-8" fmla="*/ 1190171 h 2415537"/>
                  <a:gd name="connsiteX4-9" fmla="*/ 5660571 w 5936343"/>
                  <a:gd name="connsiteY4-10" fmla="*/ 0 h 2415537"/>
                  <a:gd name="connsiteX5-11" fmla="*/ 5936343 w 5936343"/>
                  <a:gd name="connsiteY5-12" fmla="*/ 1161143 h 2415537"/>
                  <a:gd name="connsiteX0-13" fmla="*/ 5921828 w 5936343"/>
                  <a:gd name="connsiteY0-14" fmla="*/ 827314 h 2229413"/>
                  <a:gd name="connsiteX1-15" fmla="*/ 5921828 w 5936343"/>
                  <a:gd name="connsiteY1-16" fmla="*/ 1407885 h 2229413"/>
                  <a:gd name="connsiteX2-17" fmla="*/ 4116614 w 5936343"/>
                  <a:gd name="connsiteY2-18" fmla="*/ 2229413 h 2229413"/>
                  <a:gd name="connsiteX3-19" fmla="*/ 0 w 5936343"/>
                  <a:gd name="connsiteY3-20" fmla="*/ 1190171 h 2229413"/>
                  <a:gd name="connsiteX4-21" fmla="*/ 5660571 w 5936343"/>
                  <a:gd name="connsiteY4-22" fmla="*/ 0 h 2229413"/>
                  <a:gd name="connsiteX5-23" fmla="*/ 5936343 w 5936343"/>
                  <a:gd name="connsiteY5-24" fmla="*/ 1161143 h 2229413"/>
                  <a:gd name="connsiteX0-25" fmla="*/ 5782262 w 5796777"/>
                  <a:gd name="connsiteY0-26" fmla="*/ 827314 h 2229413"/>
                  <a:gd name="connsiteX1-27" fmla="*/ 5782262 w 5796777"/>
                  <a:gd name="connsiteY1-28" fmla="*/ 1407885 h 2229413"/>
                  <a:gd name="connsiteX2-29" fmla="*/ 3977048 w 5796777"/>
                  <a:gd name="connsiteY2-30" fmla="*/ 2229413 h 2229413"/>
                  <a:gd name="connsiteX3-31" fmla="*/ 0 w 5796777"/>
                  <a:gd name="connsiteY3-32" fmla="*/ 1148810 h 2229413"/>
                  <a:gd name="connsiteX4-33" fmla="*/ 5521005 w 5796777"/>
                  <a:gd name="connsiteY4-34" fmla="*/ 0 h 2229413"/>
                  <a:gd name="connsiteX5-35" fmla="*/ 5796777 w 5796777"/>
                  <a:gd name="connsiteY5-36" fmla="*/ 1161143 h 222941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5796777" h="2229413">
                    <a:moveTo>
                      <a:pt x="5782262" y="827314"/>
                    </a:moveTo>
                    <a:lnTo>
                      <a:pt x="5782262" y="1407885"/>
                    </a:lnTo>
                    <a:lnTo>
                      <a:pt x="3977048" y="2229413"/>
                    </a:lnTo>
                    <a:lnTo>
                      <a:pt x="0" y="1148810"/>
                    </a:lnTo>
                    <a:lnTo>
                      <a:pt x="5521005" y="0"/>
                    </a:lnTo>
                    <a:lnTo>
                      <a:pt x="5796777" y="1161143"/>
                    </a:lnTo>
                  </a:path>
                </a:pathLst>
              </a:cu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 flipH="1" flipV="1">
                <a:off x="-26492" y="5075917"/>
                <a:ext cx="12235543" cy="1807482"/>
              </a:xfrm>
              <a:custGeom>
                <a:avLst/>
                <a:gdLst>
                  <a:gd name="connsiteX0" fmla="*/ 0 w 12235543"/>
                  <a:gd name="connsiteY0" fmla="*/ 1436914 h 1988457"/>
                  <a:gd name="connsiteX1" fmla="*/ 3991429 w 12235543"/>
                  <a:gd name="connsiteY1" fmla="*/ 537029 h 1988457"/>
                  <a:gd name="connsiteX2" fmla="*/ 9463315 w 12235543"/>
                  <a:gd name="connsiteY2" fmla="*/ 1988457 h 1988457"/>
                  <a:gd name="connsiteX3" fmla="*/ 12235543 w 12235543"/>
                  <a:gd name="connsiteY3" fmla="*/ 1190172 h 1988457"/>
                  <a:gd name="connsiteX4" fmla="*/ 12235543 w 12235543"/>
                  <a:gd name="connsiteY4" fmla="*/ 0 h 1988457"/>
                  <a:gd name="connsiteX5" fmla="*/ 14515 w 12235543"/>
                  <a:gd name="connsiteY5" fmla="*/ 29029 h 1988457"/>
                  <a:gd name="connsiteX6" fmla="*/ 0 w 12235543"/>
                  <a:gd name="connsiteY6" fmla="*/ 1436914 h 1988457"/>
                  <a:gd name="connsiteX0-1" fmla="*/ 0 w 12235543"/>
                  <a:gd name="connsiteY0-2" fmla="*/ 1436914 h 1997982"/>
                  <a:gd name="connsiteX1-3" fmla="*/ 3991429 w 12235543"/>
                  <a:gd name="connsiteY1-4" fmla="*/ 537029 h 1997982"/>
                  <a:gd name="connsiteX2-5" fmla="*/ 10434865 w 12235543"/>
                  <a:gd name="connsiteY2-6" fmla="*/ 1997982 h 1997982"/>
                  <a:gd name="connsiteX3-7" fmla="*/ 12235543 w 12235543"/>
                  <a:gd name="connsiteY3-8" fmla="*/ 1190172 h 1997982"/>
                  <a:gd name="connsiteX4-9" fmla="*/ 12235543 w 12235543"/>
                  <a:gd name="connsiteY4-10" fmla="*/ 0 h 1997982"/>
                  <a:gd name="connsiteX5-11" fmla="*/ 14515 w 12235543"/>
                  <a:gd name="connsiteY5-12" fmla="*/ 29029 h 1997982"/>
                  <a:gd name="connsiteX6-13" fmla="*/ 0 w 12235543"/>
                  <a:gd name="connsiteY6-14" fmla="*/ 1436914 h 1997982"/>
                  <a:gd name="connsiteX0-15" fmla="*/ 0 w 12235543"/>
                  <a:gd name="connsiteY0-16" fmla="*/ 1436914 h 1997982"/>
                  <a:gd name="connsiteX1-17" fmla="*/ 4134304 w 12235543"/>
                  <a:gd name="connsiteY1-18" fmla="*/ 489404 h 1997982"/>
                  <a:gd name="connsiteX2-19" fmla="*/ 10434865 w 12235543"/>
                  <a:gd name="connsiteY2-20" fmla="*/ 1997982 h 1997982"/>
                  <a:gd name="connsiteX3-21" fmla="*/ 12235543 w 12235543"/>
                  <a:gd name="connsiteY3-22" fmla="*/ 1190172 h 1997982"/>
                  <a:gd name="connsiteX4-23" fmla="*/ 12235543 w 12235543"/>
                  <a:gd name="connsiteY4-24" fmla="*/ 0 h 1997982"/>
                  <a:gd name="connsiteX5-25" fmla="*/ 14515 w 12235543"/>
                  <a:gd name="connsiteY5-26" fmla="*/ 29029 h 1997982"/>
                  <a:gd name="connsiteX6-27" fmla="*/ 0 w 12235543"/>
                  <a:gd name="connsiteY6-28" fmla="*/ 1436914 h 1997982"/>
                  <a:gd name="connsiteX0-29" fmla="*/ 0 w 12235543"/>
                  <a:gd name="connsiteY0-30" fmla="*/ 1436914 h 1807482"/>
                  <a:gd name="connsiteX1-31" fmla="*/ 4134304 w 12235543"/>
                  <a:gd name="connsiteY1-32" fmla="*/ 489404 h 1807482"/>
                  <a:gd name="connsiteX2-33" fmla="*/ 10444390 w 12235543"/>
                  <a:gd name="connsiteY2-34" fmla="*/ 1807482 h 1807482"/>
                  <a:gd name="connsiteX3-35" fmla="*/ 12235543 w 12235543"/>
                  <a:gd name="connsiteY3-36" fmla="*/ 1190172 h 1807482"/>
                  <a:gd name="connsiteX4-37" fmla="*/ 12235543 w 12235543"/>
                  <a:gd name="connsiteY4-38" fmla="*/ 0 h 1807482"/>
                  <a:gd name="connsiteX5-39" fmla="*/ 14515 w 12235543"/>
                  <a:gd name="connsiteY5-40" fmla="*/ 29029 h 1807482"/>
                  <a:gd name="connsiteX6-41" fmla="*/ 0 w 12235543"/>
                  <a:gd name="connsiteY6-42" fmla="*/ 1436914 h 1807482"/>
                  <a:gd name="connsiteX0-43" fmla="*/ 0 w 12235543"/>
                  <a:gd name="connsiteY0-44" fmla="*/ 1436914 h 1807482"/>
                  <a:gd name="connsiteX1-45" fmla="*/ 4229554 w 12235543"/>
                  <a:gd name="connsiteY1-46" fmla="*/ 470354 h 1807482"/>
                  <a:gd name="connsiteX2-47" fmla="*/ 10444390 w 12235543"/>
                  <a:gd name="connsiteY2-48" fmla="*/ 1807482 h 1807482"/>
                  <a:gd name="connsiteX3-49" fmla="*/ 12235543 w 12235543"/>
                  <a:gd name="connsiteY3-50" fmla="*/ 1190172 h 1807482"/>
                  <a:gd name="connsiteX4-51" fmla="*/ 12235543 w 12235543"/>
                  <a:gd name="connsiteY4-52" fmla="*/ 0 h 1807482"/>
                  <a:gd name="connsiteX5-53" fmla="*/ 14515 w 12235543"/>
                  <a:gd name="connsiteY5-54" fmla="*/ 29029 h 1807482"/>
                  <a:gd name="connsiteX6-55" fmla="*/ 0 w 12235543"/>
                  <a:gd name="connsiteY6-56" fmla="*/ 1436914 h 180748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</a:cxnLst>
                <a:rect l="l" t="t" r="r" b="b"/>
                <a:pathLst>
                  <a:path w="12235543" h="1807482">
                    <a:moveTo>
                      <a:pt x="0" y="1436914"/>
                    </a:moveTo>
                    <a:lnTo>
                      <a:pt x="4229554" y="470354"/>
                    </a:lnTo>
                    <a:lnTo>
                      <a:pt x="10444390" y="1807482"/>
                    </a:lnTo>
                    <a:lnTo>
                      <a:pt x="12235543" y="1190172"/>
                    </a:lnTo>
                    <a:lnTo>
                      <a:pt x="12235543" y="0"/>
                    </a:lnTo>
                    <a:lnTo>
                      <a:pt x="14515" y="29029"/>
                    </a:lnTo>
                    <a:lnTo>
                      <a:pt x="0" y="1436914"/>
                    </a:lnTo>
                    <a:close/>
                  </a:path>
                </a:pathLst>
              </a:custGeom>
              <a:pattFill prst="wdDnDiag">
                <a:fgClr>
                  <a:srgbClr val="0096A3"/>
                </a:fgClr>
                <a:bgClr>
                  <a:srgbClr val="008CA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 flipH="1" flipV="1">
                <a:off x="5431605" y="5591627"/>
                <a:ext cx="6778171" cy="1320800"/>
              </a:xfrm>
              <a:custGeom>
                <a:avLst/>
                <a:gdLst>
                  <a:gd name="connsiteX0" fmla="*/ 0 w 6778171"/>
                  <a:gd name="connsiteY0" fmla="*/ 43543 h 1320800"/>
                  <a:gd name="connsiteX1" fmla="*/ 0 w 6778171"/>
                  <a:gd name="connsiteY1" fmla="*/ 1320800 h 1320800"/>
                  <a:gd name="connsiteX2" fmla="*/ 6778171 w 6778171"/>
                  <a:gd name="connsiteY2" fmla="*/ 0 h 1320800"/>
                  <a:gd name="connsiteX3" fmla="*/ 0 w 6778171"/>
                  <a:gd name="connsiteY3" fmla="*/ 43543 h 1320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78171" h="1320800">
                    <a:moveTo>
                      <a:pt x="0" y="43543"/>
                    </a:moveTo>
                    <a:lnTo>
                      <a:pt x="0" y="1320800"/>
                    </a:lnTo>
                    <a:lnTo>
                      <a:pt x="6778171" y="0"/>
                    </a:lnTo>
                    <a:lnTo>
                      <a:pt x="0" y="43543"/>
                    </a:lnTo>
                    <a:close/>
                  </a:path>
                </a:pathLst>
              </a:custGeom>
              <a:pattFill prst="wdDnDiag">
                <a:fgClr>
                  <a:srgbClr val="95D15A"/>
                </a:fgClr>
                <a:bgClr>
                  <a:srgbClr val="99D65D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 flipH="1" flipV="1">
                <a:off x="-22138" y="5287734"/>
                <a:ext cx="10426700" cy="1619249"/>
              </a:xfrm>
              <a:custGeom>
                <a:avLst/>
                <a:gdLst>
                  <a:gd name="connsiteX0" fmla="*/ 0 w 10426700"/>
                  <a:gd name="connsiteY0" fmla="*/ 38100 h 1790700"/>
                  <a:gd name="connsiteX1" fmla="*/ 7632700 w 10426700"/>
                  <a:gd name="connsiteY1" fmla="*/ 1790700 h 1790700"/>
                  <a:gd name="connsiteX2" fmla="*/ 10426700 w 10426700"/>
                  <a:gd name="connsiteY2" fmla="*/ 1155700 h 1790700"/>
                  <a:gd name="connsiteX3" fmla="*/ 10426700 w 10426700"/>
                  <a:gd name="connsiteY3" fmla="*/ 0 h 1790700"/>
                  <a:gd name="connsiteX4" fmla="*/ 0 w 10426700"/>
                  <a:gd name="connsiteY4" fmla="*/ 38100 h 1790700"/>
                  <a:gd name="connsiteX0-1" fmla="*/ 0 w 10426700"/>
                  <a:gd name="connsiteY0-2" fmla="*/ 38100 h 1781175"/>
                  <a:gd name="connsiteX1-3" fmla="*/ 8642350 w 10426700"/>
                  <a:gd name="connsiteY1-4" fmla="*/ 1781175 h 1781175"/>
                  <a:gd name="connsiteX2-5" fmla="*/ 10426700 w 10426700"/>
                  <a:gd name="connsiteY2-6" fmla="*/ 1155700 h 1781175"/>
                  <a:gd name="connsiteX3-7" fmla="*/ 10426700 w 10426700"/>
                  <a:gd name="connsiteY3-8" fmla="*/ 0 h 1781175"/>
                  <a:gd name="connsiteX4-9" fmla="*/ 0 w 10426700"/>
                  <a:gd name="connsiteY4-10" fmla="*/ 38100 h 1781175"/>
                  <a:gd name="connsiteX0-11" fmla="*/ 0 w 10426700"/>
                  <a:gd name="connsiteY0-12" fmla="*/ 38100 h 1619250"/>
                  <a:gd name="connsiteX1-13" fmla="*/ 8623300 w 10426700"/>
                  <a:gd name="connsiteY1-14" fmla="*/ 1619250 h 1619250"/>
                  <a:gd name="connsiteX2-15" fmla="*/ 10426700 w 10426700"/>
                  <a:gd name="connsiteY2-16" fmla="*/ 1155700 h 1619250"/>
                  <a:gd name="connsiteX3-17" fmla="*/ 10426700 w 10426700"/>
                  <a:gd name="connsiteY3-18" fmla="*/ 0 h 1619250"/>
                  <a:gd name="connsiteX4-19" fmla="*/ 0 w 10426700"/>
                  <a:gd name="connsiteY4-20" fmla="*/ 38100 h 16192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426700" h="1619250">
                    <a:moveTo>
                      <a:pt x="0" y="38100"/>
                    </a:moveTo>
                    <a:lnTo>
                      <a:pt x="8623300" y="1619250"/>
                    </a:lnTo>
                    <a:lnTo>
                      <a:pt x="10426700" y="1155700"/>
                    </a:lnTo>
                    <a:lnTo>
                      <a:pt x="10426700" y="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rgbClr val="0227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 flipH="1" flipV="1">
                <a:off x="-14518" y="4394568"/>
                <a:ext cx="12209780" cy="2467429"/>
              </a:xfrm>
              <a:custGeom>
                <a:avLst/>
                <a:gdLst>
                  <a:gd name="connsiteX0" fmla="*/ 14514 w 12250057"/>
                  <a:gd name="connsiteY0" fmla="*/ 43543 h 2467429"/>
                  <a:gd name="connsiteX1" fmla="*/ 12250057 w 12250057"/>
                  <a:gd name="connsiteY1" fmla="*/ 0 h 2467429"/>
                  <a:gd name="connsiteX2" fmla="*/ 0 w 12250057"/>
                  <a:gd name="connsiteY2" fmla="*/ 2467429 h 2467429"/>
                  <a:gd name="connsiteX3" fmla="*/ 14514 w 12250057"/>
                  <a:gd name="connsiteY3" fmla="*/ 43543 h 2467429"/>
                  <a:gd name="connsiteX0-1" fmla="*/ 1772 w 12250057"/>
                  <a:gd name="connsiteY0-2" fmla="*/ 43543 h 2467429"/>
                  <a:gd name="connsiteX1-3" fmla="*/ 12250057 w 12250057"/>
                  <a:gd name="connsiteY1-4" fmla="*/ 0 h 2467429"/>
                  <a:gd name="connsiteX2-5" fmla="*/ 0 w 12250057"/>
                  <a:gd name="connsiteY2-6" fmla="*/ 2467429 h 2467429"/>
                  <a:gd name="connsiteX3-7" fmla="*/ 1772 w 12250057"/>
                  <a:gd name="connsiteY3-8" fmla="*/ 43543 h 2467429"/>
                  <a:gd name="connsiteX0-9" fmla="*/ 1772 w 12250057"/>
                  <a:gd name="connsiteY0-10" fmla="*/ 30843 h 2467429"/>
                  <a:gd name="connsiteX1-11" fmla="*/ 12250057 w 12250057"/>
                  <a:gd name="connsiteY1-12" fmla="*/ 0 h 2467429"/>
                  <a:gd name="connsiteX2-13" fmla="*/ 0 w 12250057"/>
                  <a:gd name="connsiteY2-14" fmla="*/ 2467429 h 2467429"/>
                  <a:gd name="connsiteX3-15" fmla="*/ 1772 w 12250057"/>
                  <a:gd name="connsiteY3-16" fmla="*/ 30843 h 246742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250057" h="2467429">
                    <a:moveTo>
                      <a:pt x="1772" y="30843"/>
                    </a:moveTo>
                    <a:lnTo>
                      <a:pt x="12250057" y="0"/>
                    </a:lnTo>
                    <a:lnTo>
                      <a:pt x="0" y="2467429"/>
                    </a:lnTo>
                    <a:cubicBezTo>
                      <a:pt x="591" y="1659467"/>
                      <a:pt x="1181" y="838805"/>
                      <a:pt x="1772" y="3084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 flipH="1" flipV="1">
                <a:off x="-29032" y="5782853"/>
                <a:ext cx="10489099" cy="1132898"/>
              </a:xfrm>
              <a:custGeom>
                <a:avLst/>
                <a:gdLst>
                  <a:gd name="connsiteX0" fmla="*/ 10374758 w 10374758"/>
                  <a:gd name="connsiteY0" fmla="*/ 0 h 1132898"/>
                  <a:gd name="connsiteX1" fmla="*/ 4768749 w 10374758"/>
                  <a:gd name="connsiteY1" fmla="*/ 1132898 h 1132898"/>
                  <a:gd name="connsiteX2" fmla="*/ 0 w 10374758"/>
                  <a:gd name="connsiteY2" fmla="*/ 37910 h 1132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74758" h="1132898">
                    <a:moveTo>
                      <a:pt x="10374758" y="0"/>
                    </a:moveTo>
                    <a:lnTo>
                      <a:pt x="4768749" y="1132898"/>
                    </a:lnTo>
                    <a:lnTo>
                      <a:pt x="0" y="37910"/>
                    </a:lnTo>
                    <a:close/>
                  </a:path>
                </a:pathLst>
              </a:custGeom>
              <a:solidFill>
                <a:schemeClr val="bg1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3" name="矩形 52"/>
              <p:cNvSpPr/>
              <p:nvPr/>
            </p:nvSpPr>
            <p:spPr>
              <a:xfrm flipH="1" flipV="1">
                <a:off x="12209776" y="4100284"/>
                <a:ext cx="353786" cy="30988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矩形 53"/>
              <p:cNvSpPr/>
              <p:nvPr/>
            </p:nvSpPr>
            <p:spPr>
              <a:xfrm rot="5400000" flipH="1" flipV="1">
                <a:off x="6073219" y="795937"/>
                <a:ext cx="353786" cy="1255829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" name="任意多边形: 形状 42"/>
            <p:cNvSpPr/>
            <p:nvPr userDrawn="1"/>
          </p:nvSpPr>
          <p:spPr>
            <a:xfrm rot="10800000">
              <a:off x="-1" y="5748395"/>
              <a:ext cx="4905829" cy="1128538"/>
            </a:xfrm>
            <a:custGeom>
              <a:avLst/>
              <a:gdLst>
                <a:gd name="connsiteX0" fmla="*/ 0 w 10426700"/>
                <a:gd name="connsiteY0" fmla="*/ 38100 h 1790700"/>
                <a:gd name="connsiteX1" fmla="*/ 7632700 w 10426700"/>
                <a:gd name="connsiteY1" fmla="*/ 1790700 h 1790700"/>
                <a:gd name="connsiteX2" fmla="*/ 10426700 w 10426700"/>
                <a:gd name="connsiteY2" fmla="*/ 1155700 h 1790700"/>
                <a:gd name="connsiteX3" fmla="*/ 10426700 w 10426700"/>
                <a:gd name="connsiteY3" fmla="*/ 0 h 1790700"/>
                <a:gd name="connsiteX4" fmla="*/ 0 w 10426700"/>
                <a:gd name="connsiteY4" fmla="*/ 38100 h 1790700"/>
                <a:gd name="connsiteX0-1" fmla="*/ 0 w 10426700"/>
                <a:gd name="connsiteY0-2" fmla="*/ 38100 h 1781175"/>
                <a:gd name="connsiteX1-3" fmla="*/ 8642350 w 10426700"/>
                <a:gd name="connsiteY1-4" fmla="*/ 1781175 h 1781175"/>
                <a:gd name="connsiteX2-5" fmla="*/ 10426700 w 10426700"/>
                <a:gd name="connsiteY2-6" fmla="*/ 1155700 h 1781175"/>
                <a:gd name="connsiteX3-7" fmla="*/ 10426700 w 10426700"/>
                <a:gd name="connsiteY3-8" fmla="*/ 0 h 1781175"/>
                <a:gd name="connsiteX4-9" fmla="*/ 0 w 10426700"/>
                <a:gd name="connsiteY4-10" fmla="*/ 38100 h 1781175"/>
                <a:gd name="connsiteX0-11" fmla="*/ 0 w 10426700"/>
                <a:gd name="connsiteY0-12" fmla="*/ 38100 h 1619250"/>
                <a:gd name="connsiteX1-13" fmla="*/ 8623300 w 10426700"/>
                <a:gd name="connsiteY1-14" fmla="*/ 1619250 h 1619250"/>
                <a:gd name="connsiteX2-15" fmla="*/ 10426700 w 10426700"/>
                <a:gd name="connsiteY2-16" fmla="*/ 1155700 h 1619250"/>
                <a:gd name="connsiteX3-17" fmla="*/ 10426700 w 10426700"/>
                <a:gd name="connsiteY3-18" fmla="*/ 0 h 1619250"/>
                <a:gd name="connsiteX4-19" fmla="*/ 0 w 10426700"/>
                <a:gd name="connsiteY4-20" fmla="*/ 38100 h 1619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426700" h="1619250">
                  <a:moveTo>
                    <a:pt x="0" y="38100"/>
                  </a:moveTo>
                  <a:lnTo>
                    <a:pt x="8623300" y="1619250"/>
                  </a:lnTo>
                  <a:lnTo>
                    <a:pt x="10426700" y="1155700"/>
                  </a:lnTo>
                  <a:lnTo>
                    <a:pt x="10426700" y="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49347" y="2059509"/>
            <a:ext cx="9544578" cy="3302602"/>
            <a:chOff x="749347" y="1921714"/>
            <a:chExt cx="9544578" cy="3302602"/>
          </a:xfrm>
        </p:grpSpPr>
        <p:sp>
          <p:nvSpPr>
            <p:cNvPr id="17" name="饼形 13"/>
            <p:cNvSpPr/>
            <p:nvPr/>
          </p:nvSpPr>
          <p:spPr>
            <a:xfrm>
              <a:off x="8463287" y="3407530"/>
              <a:ext cx="1693937" cy="1693937"/>
            </a:xfrm>
            <a:prstGeom prst="pie">
              <a:avLst>
                <a:gd name="adj1" fmla="val 1406366"/>
                <a:gd name="adj2" fmla="val 13307"/>
              </a:avLst>
            </a:prstGeom>
            <a:solidFill>
              <a:srgbClr val="0227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8675029" y="3619272"/>
              <a:ext cx="1270453" cy="1270453"/>
            </a:xfrm>
            <a:prstGeom prst="ellipse">
              <a:avLst/>
            </a:prstGeom>
            <a:solidFill>
              <a:srgbClr val="EFF0E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957C49"/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8298873" y="3229264"/>
              <a:ext cx="1995052" cy="1995052"/>
            </a:xfrm>
            <a:prstGeom prst="ellipse">
              <a:avLst/>
            </a:prstGeom>
            <a:noFill/>
            <a:ln w="101600">
              <a:solidFill>
                <a:srgbClr val="02274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8835347" y="3793589"/>
              <a:ext cx="895740" cy="895740"/>
            </a:xfrm>
            <a:prstGeom prst="ellipse">
              <a:avLst/>
            </a:prstGeom>
            <a:solidFill>
              <a:srgbClr val="02274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solidFill>
                  <a:srgbClr val="957C49"/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899443" y="4077115"/>
              <a:ext cx="768985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cs typeface="+mn-ea"/>
                  <a:sym typeface="+mn-lt"/>
                </a:rPr>
                <a:t>100%</a:t>
              </a:r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304967" y="3136569"/>
              <a:ext cx="201041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rgbClr val="042542"/>
                  </a:solidFill>
                  <a:cs typeface="+mn-ea"/>
                  <a:sym typeface="+mn-lt"/>
                </a:rPr>
                <a:t>VR</a:t>
              </a:r>
              <a:r>
                <a:rPr lang="zh-CN" altLang="en-US" sz="2000" dirty="0">
                  <a:solidFill>
                    <a:srgbClr val="042542"/>
                  </a:solidFill>
                  <a:cs typeface="+mn-ea"/>
                  <a:sym typeface="+mn-lt"/>
                </a:rPr>
                <a:t>虚拟驾驶项目</a:t>
              </a:r>
              <a:endParaRPr lang="zh-CN" altLang="en-US" sz="2000" dirty="0">
                <a:solidFill>
                  <a:srgbClr val="042542"/>
                </a:solidFill>
                <a:cs typeface="+mn-ea"/>
                <a:sym typeface="+mn-lt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749347" y="1921714"/>
              <a:ext cx="3523118" cy="905209"/>
              <a:chOff x="6697320" y="1976704"/>
              <a:chExt cx="3523118" cy="905209"/>
            </a:xfrm>
          </p:grpSpPr>
          <p:sp>
            <p:nvSpPr>
              <p:cNvPr id="36" name="等腰三角形 35"/>
              <p:cNvSpPr/>
              <p:nvPr/>
            </p:nvSpPr>
            <p:spPr>
              <a:xfrm rot="17100000">
                <a:off x="7286206" y="1832316"/>
                <a:ext cx="371495" cy="1549267"/>
              </a:xfrm>
              <a:prstGeom prst="triangle">
                <a:avLst/>
              </a:prstGeom>
              <a:solidFill>
                <a:srgbClr val="F8F8F8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" name="等腰三角形 36"/>
              <p:cNvSpPr/>
              <p:nvPr/>
            </p:nvSpPr>
            <p:spPr>
              <a:xfrm rot="3368217">
                <a:off x="8478057" y="1672189"/>
                <a:ext cx="371495" cy="1549267"/>
              </a:xfrm>
              <a:prstGeom prst="triangle">
                <a:avLst/>
              </a:prstGeom>
              <a:solidFill>
                <a:srgbClr val="F8F8F8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7243558" y="1976704"/>
                <a:ext cx="2976880" cy="905209"/>
                <a:chOff x="-2714906" y="3844271"/>
                <a:chExt cx="2976880" cy="905209"/>
              </a:xfrm>
            </p:grpSpPr>
            <p:sp>
              <p:nvSpPr>
                <p:cNvPr id="39" name="矩形 38"/>
                <p:cNvSpPr/>
                <p:nvPr/>
              </p:nvSpPr>
              <p:spPr>
                <a:xfrm>
                  <a:off x="-2613306" y="4711313"/>
                  <a:ext cx="775192" cy="38167"/>
                </a:xfrm>
                <a:prstGeom prst="rect">
                  <a:avLst/>
                </a:prstGeom>
                <a:solidFill>
                  <a:srgbClr val="8FD04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7CD5B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文本框 39"/>
                <p:cNvSpPr txBox="1"/>
                <p:nvPr/>
              </p:nvSpPr>
              <p:spPr>
                <a:xfrm>
                  <a:off x="-2714906" y="3844271"/>
                  <a:ext cx="2976880" cy="76835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4400" dirty="0">
                      <a:solidFill>
                        <a:srgbClr val="042542"/>
                      </a:solidFill>
                      <a:cs typeface="+mn-ea"/>
                      <a:sym typeface="+mn-lt"/>
                    </a:rPr>
                    <a:t>最终成果图</a:t>
                  </a:r>
                  <a:endParaRPr lang="zh-CN" altLang="en-US" sz="4400" dirty="0">
                    <a:solidFill>
                      <a:srgbClr val="042542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44" name="组合 43"/>
          <p:cNvGrpSpPr/>
          <p:nvPr/>
        </p:nvGrpSpPr>
        <p:grpSpPr>
          <a:xfrm>
            <a:off x="9734537" y="156589"/>
            <a:ext cx="1991360" cy="659732"/>
            <a:chOff x="9976381" y="399538"/>
            <a:chExt cx="1991360" cy="659732"/>
          </a:xfrm>
        </p:grpSpPr>
        <p:sp>
          <p:nvSpPr>
            <p:cNvPr id="45" name="文本框 44"/>
            <p:cNvSpPr txBox="1"/>
            <p:nvPr/>
          </p:nvSpPr>
          <p:spPr>
            <a:xfrm>
              <a:off x="10793784" y="722085"/>
              <a:ext cx="59753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bg1">
                      <a:alpha val="80000"/>
                    </a:schemeClr>
                  </a:solidFill>
                  <a:cs typeface="+mn-ea"/>
                  <a:sym typeface="+mn-lt"/>
                </a:rPr>
                <a:t>6/10</a:t>
              </a:r>
              <a:endParaRPr lang="zh-CN" altLang="en-US" sz="5400" dirty="0">
                <a:solidFill>
                  <a:schemeClr val="bg1">
                    <a:alpha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9976381" y="399538"/>
              <a:ext cx="199136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>
                      <a:alpha val="95000"/>
                    </a:schemeClr>
                  </a:solidFill>
                  <a:cs typeface="+mn-ea"/>
                  <a:sym typeface="+mn-lt"/>
                </a:rPr>
                <a:t>SUMMARY 2022</a:t>
              </a:r>
              <a:endParaRPr lang="zh-CN" altLang="en-US" sz="6600" b="1" dirty="0">
                <a:solidFill>
                  <a:schemeClr val="bg1">
                    <a:alpha val="95000"/>
                  </a:schemeClr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7710" y="3885565"/>
            <a:ext cx="6972300" cy="210693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jb3VudCI6OSwiaGRpZCI6ImViZTc3NjdmNzM0M2VjYzEzZjczYjE3MmIzMTQ2ZjQ1IiwidXNlckNvdW50Ijoy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qv41ftvk">
      <a:majorFont>
        <a:latin typeface="纤黑体"/>
        <a:ea typeface="纤黑体"/>
        <a:cs typeface=""/>
      </a:majorFont>
      <a:minorFont>
        <a:latin typeface="纤黑体"/>
        <a:ea typeface="纤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1221</Words>
  <Application>WPS 演示</Application>
  <PresentationFormat>宽屏</PresentationFormat>
  <Paragraphs>160</Paragraphs>
  <Slides>12</Slides>
  <Notes>20</Notes>
  <HiddenSlides>1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Arial</vt:lpstr>
      <vt:lpstr>宋体</vt:lpstr>
      <vt:lpstr>Wingdings</vt:lpstr>
      <vt:lpstr>华文楷体</vt:lpstr>
      <vt:lpstr>思源黑体 CN Normal</vt:lpstr>
      <vt:lpstr>黑体</vt:lpstr>
      <vt:lpstr>微软雅黑</vt:lpstr>
      <vt:lpstr>Arial Unicode MS</vt:lpstr>
      <vt:lpstr>等线</vt:lpstr>
      <vt:lpstr>Calibri</vt:lpstr>
      <vt:lpstr>纤黑体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Saturday</cp:lastModifiedBy>
  <cp:revision>198</cp:revision>
  <dcterms:created xsi:type="dcterms:W3CDTF">2022-06-18T00:00:00Z</dcterms:created>
  <dcterms:modified xsi:type="dcterms:W3CDTF">2022-06-18T13:18:04Z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KSOTemplateUUID">
    <vt:lpwstr>v1.0_mb_PpYExfOtmjXYhTxEZ6PhPQ==</vt:lpwstr>
  </property>
  <property fmtid="{D5CDD505-2E9C-101B-9397-08002B2CF9AE}" pid="4" name="ICV">
    <vt:lpwstr>B84E2359F9DA4750BDE8B92455B7CF74</vt:lpwstr>
  </property>
</Properties>
</file>

<file path=docProps/thumbnail.jpeg>
</file>